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23.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24.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128.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1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125.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31.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31.xml"/>
  <Override ContentType="application/vnd.openxmlformats-officedocument.presentationml.slide+xml" PartName="/ppt/slides/slide127.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30.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124.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132.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12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4"/>
    <p:sldMasterId id="214748367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 id="350" r:id="rId101"/>
    <p:sldId id="351" r:id="rId102"/>
    <p:sldId id="352" r:id="rId103"/>
    <p:sldId id="353" r:id="rId104"/>
    <p:sldId id="354" r:id="rId105"/>
    <p:sldId id="355" r:id="rId106"/>
    <p:sldId id="356" r:id="rId107"/>
    <p:sldId id="357" r:id="rId108"/>
    <p:sldId id="358" r:id="rId109"/>
    <p:sldId id="359" r:id="rId110"/>
    <p:sldId id="360" r:id="rId111"/>
    <p:sldId id="361" r:id="rId112"/>
    <p:sldId id="362" r:id="rId113"/>
    <p:sldId id="363" r:id="rId114"/>
    <p:sldId id="364" r:id="rId115"/>
    <p:sldId id="365" r:id="rId116"/>
    <p:sldId id="366" r:id="rId117"/>
    <p:sldId id="367" r:id="rId118"/>
    <p:sldId id="368" r:id="rId119"/>
    <p:sldId id="369" r:id="rId120"/>
    <p:sldId id="370" r:id="rId121"/>
    <p:sldId id="371" r:id="rId122"/>
    <p:sldId id="372" r:id="rId123"/>
    <p:sldId id="373" r:id="rId124"/>
    <p:sldId id="374" r:id="rId125"/>
    <p:sldId id="375" r:id="rId126"/>
    <p:sldId id="376" r:id="rId127"/>
    <p:sldId id="377" r:id="rId128"/>
    <p:sldId id="378" r:id="rId129"/>
    <p:sldId id="379" r:id="rId130"/>
    <p:sldId id="380" r:id="rId131"/>
    <p:sldId id="381" r:id="rId132"/>
    <p:sldId id="382" r:id="rId133"/>
    <p:sldId id="383" r:id="rId134"/>
    <p:sldId id="384" r:id="rId135"/>
    <p:sldId id="385" r:id="rId136"/>
    <p:sldId id="386" r:id="rId137"/>
    <p:sldId id="387" r:id="rId138"/>
  </p:sldIdLst>
  <p:sldSz cy="5143500" cx="9144000"/>
  <p:notesSz cx="6858000" cy="9144000"/>
  <p:embeddedFontLst>
    <p:embeddedFont>
      <p:font typeface="Raleway"/>
      <p:regular r:id="rId139"/>
      <p:bold r:id="rId140"/>
      <p:italic r:id="rId141"/>
      <p:boldItalic r:id="rId142"/>
    </p:embeddedFont>
    <p:embeddedFont>
      <p:font typeface="Lato"/>
      <p:regular r:id="rId143"/>
      <p:bold r:id="rId144"/>
      <p:italic r:id="rId145"/>
      <p:boldItalic r:id="rId14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07" Type="http://schemas.openxmlformats.org/officeDocument/2006/relationships/slide" Target="slides/slide101.xml"/><Relationship Id="rId106" Type="http://schemas.openxmlformats.org/officeDocument/2006/relationships/slide" Target="slides/slide100.xml"/><Relationship Id="rId105" Type="http://schemas.openxmlformats.org/officeDocument/2006/relationships/slide" Target="slides/slide99.xml"/><Relationship Id="rId104" Type="http://schemas.openxmlformats.org/officeDocument/2006/relationships/slide" Target="slides/slide98.xml"/><Relationship Id="rId109" Type="http://schemas.openxmlformats.org/officeDocument/2006/relationships/slide" Target="slides/slide103.xml"/><Relationship Id="rId108" Type="http://schemas.openxmlformats.org/officeDocument/2006/relationships/slide" Target="slides/slide102.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103" Type="http://schemas.openxmlformats.org/officeDocument/2006/relationships/slide" Target="slides/slide97.xml"/><Relationship Id="rId102" Type="http://schemas.openxmlformats.org/officeDocument/2006/relationships/slide" Target="slides/slide96.xml"/><Relationship Id="rId101" Type="http://schemas.openxmlformats.org/officeDocument/2006/relationships/slide" Target="slides/slide95.xml"/><Relationship Id="rId100" Type="http://schemas.openxmlformats.org/officeDocument/2006/relationships/slide" Target="slides/slide94.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29" Type="http://schemas.openxmlformats.org/officeDocument/2006/relationships/slide" Target="slides/slide123.xml"/><Relationship Id="rId128" Type="http://schemas.openxmlformats.org/officeDocument/2006/relationships/slide" Target="slides/slide122.xml"/><Relationship Id="rId127" Type="http://schemas.openxmlformats.org/officeDocument/2006/relationships/slide" Target="slides/slide121.xml"/><Relationship Id="rId126" Type="http://schemas.openxmlformats.org/officeDocument/2006/relationships/slide" Target="slides/slide120.xml"/><Relationship Id="rId26" Type="http://schemas.openxmlformats.org/officeDocument/2006/relationships/slide" Target="slides/slide20.xml"/><Relationship Id="rId121" Type="http://schemas.openxmlformats.org/officeDocument/2006/relationships/slide" Target="slides/slide115.xml"/><Relationship Id="rId25" Type="http://schemas.openxmlformats.org/officeDocument/2006/relationships/slide" Target="slides/slide19.xml"/><Relationship Id="rId120" Type="http://schemas.openxmlformats.org/officeDocument/2006/relationships/slide" Target="slides/slide114.xml"/><Relationship Id="rId28" Type="http://schemas.openxmlformats.org/officeDocument/2006/relationships/slide" Target="slides/slide22.xml"/><Relationship Id="rId27" Type="http://schemas.openxmlformats.org/officeDocument/2006/relationships/slide" Target="slides/slide21.xml"/><Relationship Id="rId125" Type="http://schemas.openxmlformats.org/officeDocument/2006/relationships/slide" Target="slides/slide119.xml"/><Relationship Id="rId29" Type="http://schemas.openxmlformats.org/officeDocument/2006/relationships/slide" Target="slides/slide23.xml"/><Relationship Id="rId124" Type="http://schemas.openxmlformats.org/officeDocument/2006/relationships/slide" Target="slides/slide118.xml"/><Relationship Id="rId123" Type="http://schemas.openxmlformats.org/officeDocument/2006/relationships/slide" Target="slides/slide117.xml"/><Relationship Id="rId122" Type="http://schemas.openxmlformats.org/officeDocument/2006/relationships/slide" Target="slides/slide116.xml"/><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slide" Target="slides/slide91.xml"/><Relationship Id="rId96" Type="http://schemas.openxmlformats.org/officeDocument/2006/relationships/slide" Target="slides/slide90.xml"/><Relationship Id="rId11" Type="http://schemas.openxmlformats.org/officeDocument/2006/relationships/slide" Target="slides/slide5.xml"/><Relationship Id="rId99" Type="http://schemas.openxmlformats.org/officeDocument/2006/relationships/slide" Target="slides/slide93.xml"/><Relationship Id="rId10" Type="http://schemas.openxmlformats.org/officeDocument/2006/relationships/slide" Target="slides/slide4.xml"/><Relationship Id="rId98" Type="http://schemas.openxmlformats.org/officeDocument/2006/relationships/slide" Target="slides/slide92.xml"/><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18" Type="http://schemas.openxmlformats.org/officeDocument/2006/relationships/slide" Target="slides/slide112.xml"/><Relationship Id="rId117" Type="http://schemas.openxmlformats.org/officeDocument/2006/relationships/slide" Target="slides/slide111.xml"/><Relationship Id="rId116" Type="http://schemas.openxmlformats.org/officeDocument/2006/relationships/slide" Target="slides/slide110.xml"/><Relationship Id="rId115" Type="http://schemas.openxmlformats.org/officeDocument/2006/relationships/slide" Target="slides/slide109.xml"/><Relationship Id="rId119" Type="http://schemas.openxmlformats.org/officeDocument/2006/relationships/slide" Target="slides/slide113.xml"/><Relationship Id="rId15" Type="http://schemas.openxmlformats.org/officeDocument/2006/relationships/slide" Target="slides/slide9.xml"/><Relationship Id="rId110" Type="http://schemas.openxmlformats.org/officeDocument/2006/relationships/slide" Target="slides/slide104.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14" Type="http://schemas.openxmlformats.org/officeDocument/2006/relationships/slide" Target="slides/slide108.xml"/><Relationship Id="rId18" Type="http://schemas.openxmlformats.org/officeDocument/2006/relationships/slide" Target="slides/slide12.xml"/><Relationship Id="rId113" Type="http://schemas.openxmlformats.org/officeDocument/2006/relationships/slide" Target="slides/slide107.xml"/><Relationship Id="rId112" Type="http://schemas.openxmlformats.org/officeDocument/2006/relationships/slide" Target="slides/slide106.xml"/><Relationship Id="rId111" Type="http://schemas.openxmlformats.org/officeDocument/2006/relationships/slide" Target="slides/slide105.xml"/><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143" Type="http://schemas.openxmlformats.org/officeDocument/2006/relationships/font" Target="fonts/Lato-regular.fntdata"/><Relationship Id="rId142" Type="http://schemas.openxmlformats.org/officeDocument/2006/relationships/font" Target="fonts/Raleway-boldItalic.fntdata"/><Relationship Id="rId141" Type="http://schemas.openxmlformats.org/officeDocument/2006/relationships/font" Target="fonts/Raleway-italic.fntdata"/><Relationship Id="rId140" Type="http://schemas.openxmlformats.org/officeDocument/2006/relationships/font" Target="fonts/Raleway-bold.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146" Type="http://schemas.openxmlformats.org/officeDocument/2006/relationships/font" Target="fonts/Lato-boldItalic.fntdata"/><Relationship Id="rId7" Type="http://schemas.openxmlformats.org/officeDocument/2006/relationships/slide" Target="slides/slide1.xml"/><Relationship Id="rId145" Type="http://schemas.openxmlformats.org/officeDocument/2006/relationships/font" Target="fonts/Lato-italic.fntdata"/><Relationship Id="rId8" Type="http://schemas.openxmlformats.org/officeDocument/2006/relationships/slide" Target="slides/slide2.xml"/><Relationship Id="rId144" Type="http://schemas.openxmlformats.org/officeDocument/2006/relationships/font" Target="fonts/Lato-bold.fntdata"/><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139" Type="http://schemas.openxmlformats.org/officeDocument/2006/relationships/font" Target="fonts/Raleway-regular.fntdata"/><Relationship Id="rId138" Type="http://schemas.openxmlformats.org/officeDocument/2006/relationships/slide" Target="slides/slide132.xml"/><Relationship Id="rId137" Type="http://schemas.openxmlformats.org/officeDocument/2006/relationships/slide" Target="slides/slide131.xml"/><Relationship Id="rId132" Type="http://schemas.openxmlformats.org/officeDocument/2006/relationships/slide" Target="slides/slide126.xml"/><Relationship Id="rId131" Type="http://schemas.openxmlformats.org/officeDocument/2006/relationships/slide" Target="slides/slide125.xml"/><Relationship Id="rId130" Type="http://schemas.openxmlformats.org/officeDocument/2006/relationships/slide" Target="slides/slide124.xml"/><Relationship Id="rId136" Type="http://schemas.openxmlformats.org/officeDocument/2006/relationships/slide" Target="slides/slide130.xml"/><Relationship Id="rId135" Type="http://schemas.openxmlformats.org/officeDocument/2006/relationships/slide" Target="slides/slide129.xml"/><Relationship Id="rId134" Type="http://schemas.openxmlformats.org/officeDocument/2006/relationships/slide" Target="slides/slide128.xml"/><Relationship Id="rId133" Type="http://schemas.openxmlformats.org/officeDocument/2006/relationships/slide" Target="slides/slide127.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68" Type="http://schemas.openxmlformats.org/officeDocument/2006/relationships/slide" Target="slides/slide62.xml"/><Relationship Id="rId67" Type="http://schemas.openxmlformats.org/officeDocument/2006/relationships/slide" Target="slides/slide61.xml"/><Relationship Id="rId60" Type="http://schemas.openxmlformats.org/officeDocument/2006/relationships/slide" Target="slides/slide54.xml"/><Relationship Id="rId69" Type="http://schemas.openxmlformats.org/officeDocument/2006/relationships/slide" Target="slides/slide6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slide" Target="slides/slide51.xml"/><Relationship Id="rId56" Type="http://schemas.openxmlformats.org/officeDocument/2006/relationships/slide" Target="slides/slide50.xml"/><Relationship Id="rId59" Type="http://schemas.openxmlformats.org/officeDocument/2006/relationships/slide" Target="slides/slide53.xml"/><Relationship Id="rId58" Type="http://schemas.openxmlformats.org/officeDocument/2006/relationships/slide" Target="slides/slide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www.plantuml.com/plantuml/uml/TP7DQeGm4CVlynI3f_RW2nHQn59QUf12ds3KgH_632Jn86NVVMVPoBgH5Hp8x_-Ha1G-a0lBR00QGzxZ3pil5ly1zViDRh0T_WtEXufctaD3H-Pf_M9Zv2ckhUhFYU5Jf2rNlhUS0AGUkGd8au3--7BR5Lyn-vWaYznGWhVeA9hLSGX_YzfKESIhfNFIxohgfHtWCjAAKbcsAMa5zQGLyURo_0sl1trtJ87tV9G7GYoE0XHiMtsJCm00" TargetMode="Externa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www.plantuml.com/plantuml/uml/NP312i8m44Jl-Oeb9ptq1mIbKWGldXGyRzjG8ib6qbImuh_RR4jIp27BliaCGye-e0-3DQ8nsFTGeOUFWEbSWzVK0Q5LwxtsI2q3TfweqwGssuMuPm9V8LpzK4q0V26DAEO1Euw4FSWZ0va5pexApRrTG9aJZCLHyBtsnrqcdDptmKnDizkwMXljn39N2PUPo2pbbBEZDbQ8Fr8K1yXFAgymg2Ia-l-SUoLSAce7Qtu0" TargetMode="Externa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beaacd8668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beaacd8668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u="sng">
                <a:solidFill>
                  <a:schemeClr val="hlink"/>
                </a:solidFill>
                <a:hlinkClick r:id="rId2"/>
              </a:rPr>
              <a:t>http://www.plantuml.com/plantuml/uml/TP7DQeGm4CVlynI3f_RW2nHQn59QUf12ds3KgH_632Jn86NVVMVPoBgH5Hp8x_-Ha1G-a0lBR00QGzxZ3pil5ly1zViDRh0T_WtEXufctaD3H-Pf_M9Zv2ckhUhFYU5Jf2rNlhUS0AGUkGd8au3--7BR5Lyn-vWaYznGWhVeA9hLSGX_YzfKESIhfNFIxohgfHtWCjAAKbcsAMa5zQGLyURo_0sl1trtJ87tV9G7GYoE0XHiMtsJCm00</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4" name="Shape 744"/>
        <p:cNvGrpSpPr/>
        <p:nvPr/>
      </p:nvGrpSpPr>
      <p:grpSpPr>
        <a:xfrm>
          <a:off x="0" y="0"/>
          <a:ext cx="0" cy="0"/>
          <a:chOff x="0" y="0"/>
          <a:chExt cx="0" cy="0"/>
        </a:xfrm>
      </p:grpSpPr>
      <p:sp>
        <p:nvSpPr>
          <p:cNvPr id="745" name="Google Shape;745;gbeaacd8668_0_6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6" name="Google Shape;746;gbeaacd8668_0_6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0" name="Shape 750"/>
        <p:cNvGrpSpPr/>
        <p:nvPr/>
      </p:nvGrpSpPr>
      <p:grpSpPr>
        <a:xfrm>
          <a:off x="0" y="0"/>
          <a:ext cx="0" cy="0"/>
          <a:chOff x="0" y="0"/>
          <a:chExt cx="0" cy="0"/>
        </a:xfrm>
      </p:grpSpPr>
      <p:sp>
        <p:nvSpPr>
          <p:cNvPr id="751" name="Google Shape;751;gbeaacd8668_0_4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2" name="Google Shape;752;gbeaacd8668_0_4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5" name="Shape 755"/>
        <p:cNvGrpSpPr/>
        <p:nvPr/>
      </p:nvGrpSpPr>
      <p:grpSpPr>
        <a:xfrm>
          <a:off x="0" y="0"/>
          <a:ext cx="0" cy="0"/>
          <a:chOff x="0" y="0"/>
          <a:chExt cx="0" cy="0"/>
        </a:xfrm>
      </p:grpSpPr>
      <p:sp>
        <p:nvSpPr>
          <p:cNvPr id="756" name="Google Shape;756;gbeaacd8668_0_6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7" name="Google Shape;757;gbeaacd8668_0_6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1" name="Shape 761"/>
        <p:cNvGrpSpPr/>
        <p:nvPr/>
      </p:nvGrpSpPr>
      <p:grpSpPr>
        <a:xfrm>
          <a:off x="0" y="0"/>
          <a:ext cx="0" cy="0"/>
          <a:chOff x="0" y="0"/>
          <a:chExt cx="0" cy="0"/>
        </a:xfrm>
      </p:grpSpPr>
      <p:sp>
        <p:nvSpPr>
          <p:cNvPr id="762" name="Google Shape;762;gbeaacd8668_0_6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3" name="Google Shape;763;gbeaacd8668_0_6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8" name="Shape 768"/>
        <p:cNvGrpSpPr/>
        <p:nvPr/>
      </p:nvGrpSpPr>
      <p:grpSpPr>
        <a:xfrm>
          <a:off x="0" y="0"/>
          <a:ext cx="0" cy="0"/>
          <a:chOff x="0" y="0"/>
          <a:chExt cx="0" cy="0"/>
        </a:xfrm>
      </p:grpSpPr>
      <p:sp>
        <p:nvSpPr>
          <p:cNvPr id="769" name="Google Shape;769;gbeaacd8668_0_6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0" name="Google Shape;770;gbeaacd8668_0_6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3" name="Shape 773"/>
        <p:cNvGrpSpPr/>
        <p:nvPr/>
      </p:nvGrpSpPr>
      <p:grpSpPr>
        <a:xfrm>
          <a:off x="0" y="0"/>
          <a:ext cx="0" cy="0"/>
          <a:chOff x="0" y="0"/>
          <a:chExt cx="0" cy="0"/>
        </a:xfrm>
      </p:grpSpPr>
      <p:sp>
        <p:nvSpPr>
          <p:cNvPr id="774" name="Google Shape;774;gbeaacd8668_0_6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5" name="Google Shape;775;gbeaacd8668_0_6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9" name="Shape 779"/>
        <p:cNvGrpSpPr/>
        <p:nvPr/>
      </p:nvGrpSpPr>
      <p:grpSpPr>
        <a:xfrm>
          <a:off x="0" y="0"/>
          <a:ext cx="0" cy="0"/>
          <a:chOff x="0" y="0"/>
          <a:chExt cx="0" cy="0"/>
        </a:xfrm>
      </p:grpSpPr>
      <p:sp>
        <p:nvSpPr>
          <p:cNvPr id="780" name="Google Shape;780;gbeaacd8668_0_6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1" name="Google Shape;781;gbeaacd8668_0_6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5" name="Shape 785"/>
        <p:cNvGrpSpPr/>
        <p:nvPr/>
      </p:nvGrpSpPr>
      <p:grpSpPr>
        <a:xfrm>
          <a:off x="0" y="0"/>
          <a:ext cx="0" cy="0"/>
          <a:chOff x="0" y="0"/>
          <a:chExt cx="0" cy="0"/>
        </a:xfrm>
      </p:grpSpPr>
      <p:sp>
        <p:nvSpPr>
          <p:cNvPr id="786" name="Google Shape;786;gbeaacd8668_0_6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7" name="Google Shape;787;gbeaacd8668_0_6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1" name="Shape 791"/>
        <p:cNvGrpSpPr/>
        <p:nvPr/>
      </p:nvGrpSpPr>
      <p:grpSpPr>
        <a:xfrm>
          <a:off x="0" y="0"/>
          <a:ext cx="0" cy="0"/>
          <a:chOff x="0" y="0"/>
          <a:chExt cx="0" cy="0"/>
        </a:xfrm>
      </p:grpSpPr>
      <p:sp>
        <p:nvSpPr>
          <p:cNvPr id="792" name="Google Shape;792;gbeaacd8668_0_6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3" name="Google Shape;793;gbeaacd8668_0_6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7" name="Shape 797"/>
        <p:cNvGrpSpPr/>
        <p:nvPr/>
      </p:nvGrpSpPr>
      <p:grpSpPr>
        <a:xfrm>
          <a:off x="0" y="0"/>
          <a:ext cx="0" cy="0"/>
          <a:chOff x="0" y="0"/>
          <a:chExt cx="0" cy="0"/>
        </a:xfrm>
      </p:grpSpPr>
      <p:sp>
        <p:nvSpPr>
          <p:cNvPr id="798" name="Google Shape;798;gbeaacd8668_0_6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9" name="Google Shape;799;gbeaacd8668_0_6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beaacd8668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beaacd8668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u="sng">
                <a:solidFill>
                  <a:schemeClr val="hlink"/>
                </a:solidFill>
                <a:hlinkClick r:id="rId2"/>
              </a:rPr>
              <a:t>http://www.plantuml.com/plantuml/uml/NP312i8m44Jl-Oeb9ptq1mIbKWGldXGyRzjG8ib6qbImuh_RR4jIp27BliaCGye-e0-3DQ8nsFTGeOUFWEbSWzVK0Q5LwxtsI2q3TfweqwGssuMuPm9V8LpzK4q0V26DAEO1Euw4FSWZ0va5pexApRrTG9aJZCLHyBtsnrqcdDptmKnDizkwMXljn39N2PUPo2pbbBEZDbQ8Fr8K1yXFAgymg2Ia-l-SUoLSAce7Qtu0</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2" name="Shape 802"/>
        <p:cNvGrpSpPr/>
        <p:nvPr/>
      </p:nvGrpSpPr>
      <p:grpSpPr>
        <a:xfrm>
          <a:off x="0" y="0"/>
          <a:ext cx="0" cy="0"/>
          <a:chOff x="0" y="0"/>
          <a:chExt cx="0" cy="0"/>
        </a:xfrm>
      </p:grpSpPr>
      <p:sp>
        <p:nvSpPr>
          <p:cNvPr id="803" name="Google Shape;803;gbeaacd8668_0_6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4" name="Google Shape;804;gbeaacd8668_0_6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8" name="Shape 808"/>
        <p:cNvGrpSpPr/>
        <p:nvPr/>
      </p:nvGrpSpPr>
      <p:grpSpPr>
        <a:xfrm>
          <a:off x="0" y="0"/>
          <a:ext cx="0" cy="0"/>
          <a:chOff x="0" y="0"/>
          <a:chExt cx="0" cy="0"/>
        </a:xfrm>
      </p:grpSpPr>
      <p:sp>
        <p:nvSpPr>
          <p:cNvPr id="809" name="Google Shape;809;gbeaacd8668_0_6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0" name="Google Shape;810;gbeaacd8668_0_6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4" name="Shape 814"/>
        <p:cNvGrpSpPr/>
        <p:nvPr/>
      </p:nvGrpSpPr>
      <p:grpSpPr>
        <a:xfrm>
          <a:off x="0" y="0"/>
          <a:ext cx="0" cy="0"/>
          <a:chOff x="0" y="0"/>
          <a:chExt cx="0" cy="0"/>
        </a:xfrm>
      </p:grpSpPr>
      <p:sp>
        <p:nvSpPr>
          <p:cNvPr id="815" name="Google Shape;815;gbeaacd8668_0_6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6" name="Google Shape;816;gbeaacd8668_0_6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0" name="Shape 820"/>
        <p:cNvGrpSpPr/>
        <p:nvPr/>
      </p:nvGrpSpPr>
      <p:grpSpPr>
        <a:xfrm>
          <a:off x="0" y="0"/>
          <a:ext cx="0" cy="0"/>
          <a:chOff x="0" y="0"/>
          <a:chExt cx="0" cy="0"/>
        </a:xfrm>
      </p:grpSpPr>
      <p:sp>
        <p:nvSpPr>
          <p:cNvPr id="821" name="Google Shape;821;gbeaacd8668_0_6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2" name="Google Shape;822;gbeaacd8668_0_6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6" name="Shape 826"/>
        <p:cNvGrpSpPr/>
        <p:nvPr/>
      </p:nvGrpSpPr>
      <p:grpSpPr>
        <a:xfrm>
          <a:off x="0" y="0"/>
          <a:ext cx="0" cy="0"/>
          <a:chOff x="0" y="0"/>
          <a:chExt cx="0" cy="0"/>
        </a:xfrm>
      </p:grpSpPr>
      <p:sp>
        <p:nvSpPr>
          <p:cNvPr id="827" name="Google Shape;827;gbeaacd8668_0_7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8" name="Google Shape;828;gbeaacd8668_0_7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2" name="Shape 832"/>
        <p:cNvGrpSpPr/>
        <p:nvPr/>
      </p:nvGrpSpPr>
      <p:grpSpPr>
        <a:xfrm>
          <a:off x="0" y="0"/>
          <a:ext cx="0" cy="0"/>
          <a:chOff x="0" y="0"/>
          <a:chExt cx="0" cy="0"/>
        </a:xfrm>
      </p:grpSpPr>
      <p:sp>
        <p:nvSpPr>
          <p:cNvPr id="833" name="Google Shape;833;gbeaacd8668_0_7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4" name="Google Shape;834;gbeaacd8668_0_7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9" name="Shape 839"/>
        <p:cNvGrpSpPr/>
        <p:nvPr/>
      </p:nvGrpSpPr>
      <p:grpSpPr>
        <a:xfrm>
          <a:off x="0" y="0"/>
          <a:ext cx="0" cy="0"/>
          <a:chOff x="0" y="0"/>
          <a:chExt cx="0" cy="0"/>
        </a:xfrm>
      </p:grpSpPr>
      <p:sp>
        <p:nvSpPr>
          <p:cNvPr id="840" name="Google Shape;840;gbeaacd8668_0_6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1" name="Google Shape;841;gbeaacd8668_0_6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4" name="Shape 844"/>
        <p:cNvGrpSpPr/>
        <p:nvPr/>
      </p:nvGrpSpPr>
      <p:grpSpPr>
        <a:xfrm>
          <a:off x="0" y="0"/>
          <a:ext cx="0" cy="0"/>
          <a:chOff x="0" y="0"/>
          <a:chExt cx="0" cy="0"/>
        </a:xfrm>
      </p:grpSpPr>
      <p:sp>
        <p:nvSpPr>
          <p:cNvPr id="845" name="Google Shape;845;gbeaacd8668_0_6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6" name="Google Shape;846;gbeaacd8668_0_6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0" name="Shape 850"/>
        <p:cNvGrpSpPr/>
        <p:nvPr/>
      </p:nvGrpSpPr>
      <p:grpSpPr>
        <a:xfrm>
          <a:off x="0" y="0"/>
          <a:ext cx="0" cy="0"/>
          <a:chOff x="0" y="0"/>
          <a:chExt cx="0" cy="0"/>
        </a:xfrm>
      </p:grpSpPr>
      <p:sp>
        <p:nvSpPr>
          <p:cNvPr id="851" name="Google Shape;851;gbeaacd8668_0_6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2" name="Google Shape;852;gbeaacd8668_0_6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6" name="Shape 856"/>
        <p:cNvGrpSpPr/>
        <p:nvPr/>
      </p:nvGrpSpPr>
      <p:grpSpPr>
        <a:xfrm>
          <a:off x="0" y="0"/>
          <a:ext cx="0" cy="0"/>
          <a:chOff x="0" y="0"/>
          <a:chExt cx="0" cy="0"/>
        </a:xfrm>
      </p:grpSpPr>
      <p:sp>
        <p:nvSpPr>
          <p:cNvPr id="857" name="Google Shape;857;gbeaacd8668_0_6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8" name="Google Shape;858;gbeaacd8668_0_6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beaacd8668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beaacd8668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2" name="Shape 862"/>
        <p:cNvGrpSpPr/>
        <p:nvPr/>
      </p:nvGrpSpPr>
      <p:grpSpPr>
        <a:xfrm>
          <a:off x="0" y="0"/>
          <a:ext cx="0" cy="0"/>
          <a:chOff x="0" y="0"/>
          <a:chExt cx="0" cy="0"/>
        </a:xfrm>
      </p:grpSpPr>
      <p:sp>
        <p:nvSpPr>
          <p:cNvPr id="863" name="Google Shape;863;gbeaacd8668_0_7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4" name="Google Shape;864;gbeaacd8668_0_7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8" name="Shape 868"/>
        <p:cNvGrpSpPr/>
        <p:nvPr/>
      </p:nvGrpSpPr>
      <p:grpSpPr>
        <a:xfrm>
          <a:off x="0" y="0"/>
          <a:ext cx="0" cy="0"/>
          <a:chOff x="0" y="0"/>
          <a:chExt cx="0" cy="0"/>
        </a:xfrm>
      </p:grpSpPr>
      <p:sp>
        <p:nvSpPr>
          <p:cNvPr id="869" name="Google Shape;869;gb9271b049a_0_3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0" name="Google Shape;870;gb9271b049a_0_3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3" name="Shape 873"/>
        <p:cNvGrpSpPr/>
        <p:nvPr/>
      </p:nvGrpSpPr>
      <p:grpSpPr>
        <a:xfrm>
          <a:off x="0" y="0"/>
          <a:ext cx="0" cy="0"/>
          <a:chOff x="0" y="0"/>
          <a:chExt cx="0" cy="0"/>
        </a:xfrm>
      </p:grpSpPr>
      <p:sp>
        <p:nvSpPr>
          <p:cNvPr id="874" name="Google Shape;874;gbeaacd8668_0_7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5" name="Google Shape;875;gbeaacd8668_0_7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9" name="Shape 879"/>
        <p:cNvGrpSpPr/>
        <p:nvPr/>
      </p:nvGrpSpPr>
      <p:grpSpPr>
        <a:xfrm>
          <a:off x="0" y="0"/>
          <a:ext cx="0" cy="0"/>
          <a:chOff x="0" y="0"/>
          <a:chExt cx="0" cy="0"/>
        </a:xfrm>
      </p:grpSpPr>
      <p:sp>
        <p:nvSpPr>
          <p:cNvPr id="880" name="Google Shape;880;gbeaacd8668_0_7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1" name="Google Shape;881;gbeaacd8668_0_7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5" name="Shape 885"/>
        <p:cNvGrpSpPr/>
        <p:nvPr/>
      </p:nvGrpSpPr>
      <p:grpSpPr>
        <a:xfrm>
          <a:off x="0" y="0"/>
          <a:ext cx="0" cy="0"/>
          <a:chOff x="0" y="0"/>
          <a:chExt cx="0" cy="0"/>
        </a:xfrm>
      </p:grpSpPr>
      <p:sp>
        <p:nvSpPr>
          <p:cNvPr id="886" name="Google Shape;886;gbeaacd8668_0_7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7" name="Google Shape;887;gbeaacd8668_0_7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1" name="Shape 891"/>
        <p:cNvGrpSpPr/>
        <p:nvPr/>
      </p:nvGrpSpPr>
      <p:grpSpPr>
        <a:xfrm>
          <a:off x="0" y="0"/>
          <a:ext cx="0" cy="0"/>
          <a:chOff x="0" y="0"/>
          <a:chExt cx="0" cy="0"/>
        </a:xfrm>
      </p:grpSpPr>
      <p:sp>
        <p:nvSpPr>
          <p:cNvPr id="892" name="Google Shape;892;gbeaacd8668_0_7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3" name="Google Shape;893;gbeaacd8668_0_7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7" name="Shape 897"/>
        <p:cNvGrpSpPr/>
        <p:nvPr/>
      </p:nvGrpSpPr>
      <p:grpSpPr>
        <a:xfrm>
          <a:off x="0" y="0"/>
          <a:ext cx="0" cy="0"/>
          <a:chOff x="0" y="0"/>
          <a:chExt cx="0" cy="0"/>
        </a:xfrm>
      </p:grpSpPr>
      <p:sp>
        <p:nvSpPr>
          <p:cNvPr id="898" name="Google Shape;898;gbeaacd8668_0_7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9" name="Google Shape;899;gbeaacd8668_0_7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3" name="Shape 903"/>
        <p:cNvGrpSpPr/>
        <p:nvPr/>
      </p:nvGrpSpPr>
      <p:grpSpPr>
        <a:xfrm>
          <a:off x="0" y="0"/>
          <a:ext cx="0" cy="0"/>
          <a:chOff x="0" y="0"/>
          <a:chExt cx="0" cy="0"/>
        </a:xfrm>
      </p:grpSpPr>
      <p:sp>
        <p:nvSpPr>
          <p:cNvPr id="904" name="Google Shape;904;gbeaacd8668_0_7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5" name="Google Shape;905;gbeaacd8668_0_7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9" name="Shape 909"/>
        <p:cNvGrpSpPr/>
        <p:nvPr/>
      </p:nvGrpSpPr>
      <p:grpSpPr>
        <a:xfrm>
          <a:off x="0" y="0"/>
          <a:ext cx="0" cy="0"/>
          <a:chOff x="0" y="0"/>
          <a:chExt cx="0" cy="0"/>
        </a:xfrm>
      </p:grpSpPr>
      <p:sp>
        <p:nvSpPr>
          <p:cNvPr id="910" name="Google Shape;910;gbeaacd8668_0_7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1" name="Google Shape;911;gbeaacd8668_0_7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5" name="Shape 915"/>
        <p:cNvGrpSpPr/>
        <p:nvPr/>
      </p:nvGrpSpPr>
      <p:grpSpPr>
        <a:xfrm>
          <a:off x="0" y="0"/>
          <a:ext cx="0" cy="0"/>
          <a:chOff x="0" y="0"/>
          <a:chExt cx="0" cy="0"/>
        </a:xfrm>
      </p:grpSpPr>
      <p:sp>
        <p:nvSpPr>
          <p:cNvPr id="916" name="Google Shape;916;gbeaacd8668_0_7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7" name="Google Shape;917;gbeaacd8668_0_7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beaacd8668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beaacd8668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1" name="Shape 921"/>
        <p:cNvGrpSpPr/>
        <p:nvPr/>
      </p:nvGrpSpPr>
      <p:grpSpPr>
        <a:xfrm>
          <a:off x="0" y="0"/>
          <a:ext cx="0" cy="0"/>
          <a:chOff x="0" y="0"/>
          <a:chExt cx="0" cy="0"/>
        </a:xfrm>
      </p:grpSpPr>
      <p:sp>
        <p:nvSpPr>
          <p:cNvPr id="922" name="Google Shape;922;gbeaacd8668_0_7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3" name="Google Shape;923;gbeaacd8668_0_7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7" name="Shape 927"/>
        <p:cNvGrpSpPr/>
        <p:nvPr/>
      </p:nvGrpSpPr>
      <p:grpSpPr>
        <a:xfrm>
          <a:off x="0" y="0"/>
          <a:ext cx="0" cy="0"/>
          <a:chOff x="0" y="0"/>
          <a:chExt cx="0" cy="0"/>
        </a:xfrm>
      </p:grpSpPr>
      <p:sp>
        <p:nvSpPr>
          <p:cNvPr id="928" name="Google Shape;928;gbeaacd8668_0_7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9" name="Google Shape;929;gbeaacd8668_0_7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2" name="Shape 932"/>
        <p:cNvGrpSpPr/>
        <p:nvPr/>
      </p:nvGrpSpPr>
      <p:grpSpPr>
        <a:xfrm>
          <a:off x="0" y="0"/>
          <a:ext cx="0" cy="0"/>
          <a:chOff x="0" y="0"/>
          <a:chExt cx="0" cy="0"/>
        </a:xfrm>
      </p:grpSpPr>
      <p:sp>
        <p:nvSpPr>
          <p:cNvPr id="933" name="Google Shape;933;gb9271b049a_0_3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4" name="Google Shape;934;gb9271b049a_0_3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beaacd8668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beaacd8668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beaacd8668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beaacd8668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beaacd8668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beaacd8668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beaacd8668_0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beaacd8668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beaacd8668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beaacd8668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beaacd8668_0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beaacd8668_0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b9271b049a_0_4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b9271b049a_0_4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beaacd8668_0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beaacd8668_0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beaacd8668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beaacd8668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beaacd8668_0_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beaacd8668_0_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beaacd8668_0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beaacd8668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beaacd8668_0_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beaacd8668_0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beaacd8668_0_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beaacd8668_0_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beaacd8668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beaacd8668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beaacd8668_0_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beaacd8668_0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beaacd8668_0_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beaacd8668_0_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beaacd8668_0_4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beaacd8668_0_4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b9271b049a_0_4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b9271b049a_0_4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beaacd8668_0_4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beaacd8668_0_4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beaacd8668_0_4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beaacd8668_0_4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beaacd8668_0_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beaacd8668_0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beaacd8668_0_2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beaacd8668_0_2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beaacd8668_0_2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beaacd8668_0_2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beaacd8668_0_2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beaacd8668_0_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beaacd8668_0_2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beaacd8668_0_2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beaacd8668_0_2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beaacd8668_0_2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beaacd8668_0_2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beaacd8668_0_2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beaacd8668_0_2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beaacd8668_0_2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b96033ba83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b96033ba83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beaacd8668_0_2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beaacd8668_0_2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beaacd8668_0_2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beaacd8668_0_2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beaacd8668_0_2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beaacd8668_0_2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beaacd8668_0_2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7" name="Google Shape;407;gbeaacd8668_0_2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gbeaacd8668_0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3" name="Google Shape;413;gbeaacd8668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beaacd8668_0_2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8" name="Google Shape;418;gbeaacd8668_0_2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beaacd8668_0_2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4" name="Google Shape;424;gbeaacd8668_0_2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gbeaacd8668_0_2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1" name="Google Shape;431;gbeaacd8668_0_2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gbeaacd8668_0_2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8" name="Google Shape;438;gbeaacd8668_0_2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gbeaacd8668_0_3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4" name="Google Shape;444;gbeaacd8668_0_3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b96033ba83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b96033ba83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gbeaacd8668_0_3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1" name="Google Shape;451;gbeaacd8668_0_3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gbeaacd8668_0_3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8" name="Google Shape;458;gbeaacd8668_0_3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gbeaacd8668_0_2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4" name="Google Shape;464;gbeaacd8668_0_2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gbeaacd8668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9" name="Google Shape;469;gbeaacd8668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gbeaacd8668_0_3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5" name="Google Shape;475;gbeaacd8668_0_3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gbeaacd8668_0_3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1" name="Google Shape;481;gbeaacd8668_0_3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gbeaacd8668_0_3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6" name="Google Shape;486;gbeaacd8668_0_3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gbeaacd8668_0_3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2" name="Google Shape;492;gbeaacd8668_0_3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gbeaacd8668_0_3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8" name="Google Shape;498;gbeaacd8668_0_3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gbeaacd8668_0_3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3" name="Google Shape;503;gbeaacd8668_0_3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b96033ba8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b96033ba8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gbeaacd8668_0_3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9" name="Google Shape;509;gbeaacd8668_0_3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gbeaacd8668_0_3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5" name="Google Shape;515;gbeaacd8668_0_3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 name="Shape 518"/>
        <p:cNvGrpSpPr/>
        <p:nvPr/>
      </p:nvGrpSpPr>
      <p:grpSpPr>
        <a:xfrm>
          <a:off x="0" y="0"/>
          <a:ext cx="0" cy="0"/>
          <a:chOff x="0" y="0"/>
          <a:chExt cx="0" cy="0"/>
        </a:xfrm>
      </p:grpSpPr>
      <p:sp>
        <p:nvSpPr>
          <p:cNvPr id="519" name="Google Shape;519;gbeaacd8668_0_3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0" name="Google Shape;520;gbeaacd8668_0_3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 name="Shape 524"/>
        <p:cNvGrpSpPr/>
        <p:nvPr/>
      </p:nvGrpSpPr>
      <p:grpSpPr>
        <a:xfrm>
          <a:off x="0" y="0"/>
          <a:ext cx="0" cy="0"/>
          <a:chOff x="0" y="0"/>
          <a:chExt cx="0" cy="0"/>
        </a:xfrm>
      </p:grpSpPr>
      <p:sp>
        <p:nvSpPr>
          <p:cNvPr id="525" name="Google Shape;525;gbeaacd8668_0_3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6" name="Google Shape;526;gbeaacd8668_0_3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 name="Shape 530"/>
        <p:cNvGrpSpPr/>
        <p:nvPr/>
      </p:nvGrpSpPr>
      <p:grpSpPr>
        <a:xfrm>
          <a:off x="0" y="0"/>
          <a:ext cx="0" cy="0"/>
          <a:chOff x="0" y="0"/>
          <a:chExt cx="0" cy="0"/>
        </a:xfrm>
      </p:grpSpPr>
      <p:sp>
        <p:nvSpPr>
          <p:cNvPr id="531" name="Google Shape;531;gbeaacd8668_0_3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2" name="Google Shape;532;gbeaacd8668_0_3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 name="Shape 536"/>
        <p:cNvGrpSpPr/>
        <p:nvPr/>
      </p:nvGrpSpPr>
      <p:grpSpPr>
        <a:xfrm>
          <a:off x="0" y="0"/>
          <a:ext cx="0" cy="0"/>
          <a:chOff x="0" y="0"/>
          <a:chExt cx="0" cy="0"/>
        </a:xfrm>
      </p:grpSpPr>
      <p:sp>
        <p:nvSpPr>
          <p:cNvPr id="537" name="Google Shape;537;gbeaacd8668_0_3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8" name="Google Shape;538;gbeaacd8668_0_3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 name="Shape 541"/>
        <p:cNvGrpSpPr/>
        <p:nvPr/>
      </p:nvGrpSpPr>
      <p:grpSpPr>
        <a:xfrm>
          <a:off x="0" y="0"/>
          <a:ext cx="0" cy="0"/>
          <a:chOff x="0" y="0"/>
          <a:chExt cx="0" cy="0"/>
        </a:xfrm>
      </p:grpSpPr>
      <p:sp>
        <p:nvSpPr>
          <p:cNvPr id="542" name="Google Shape;542;gbeaacd8668_0_3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3" name="Google Shape;543;gbeaacd8668_0_3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gbeaacd8668_0_4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9" name="Google Shape;549;gbeaacd8668_0_4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3" name="Shape 553"/>
        <p:cNvGrpSpPr/>
        <p:nvPr/>
      </p:nvGrpSpPr>
      <p:grpSpPr>
        <a:xfrm>
          <a:off x="0" y="0"/>
          <a:ext cx="0" cy="0"/>
          <a:chOff x="0" y="0"/>
          <a:chExt cx="0" cy="0"/>
        </a:xfrm>
      </p:grpSpPr>
      <p:sp>
        <p:nvSpPr>
          <p:cNvPr id="554" name="Google Shape;554;gbeaacd8668_0_4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5" name="Google Shape;555;gbeaacd8668_0_4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 name="Shape 559"/>
        <p:cNvGrpSpPr/>
        <p:nvPr/>
      </p:nvGrpSpPr>
      <p:grpSpPr>
        <a:xfrm>
          <a:off x="0" y="0"/>
          <a:ext cx="0" cy="0"/>
          <a:chOff x="0" y="0"/>
          <a:chExt cx="0" cy="0"/>
        </a:xfrm>
      </p:grpSpPr>
      <p:sp>
        <p:nvSpPr>
          <p:cNvPr id="560" name="Google Shape;560;gbeaacd8668_0_4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1" name="Google Shape;561;gbeaacd8668_0_4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beaacd866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beaacd866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5" name="Shape 565"/>
        <p:cNvGrpSpPr/>
        <p:nvPr/>
      </p:nvGrpSpPr>
      <p:grpSpPr>
        <a:xfrm>
          <a:off x="0" y="0"/>
          <a:ext cx="0" cy="0"/>
          <a:chOff x="0" y="0"/>
          <a:chExt cx="0" cy="0"/>
        </a:xfrm>
      </p:grpSpPr>
      <p:sp>
        <p:nvSpPr>
          <p:cNvPr id="566" name="Google Shape;566;gbeaacd8668_0_4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7" name="Google Shape;567;gbeaacd8668_0_4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0" name="Shape 570"/>
        <p:cNvGrpSpPr/>
        <p:nvPr/>
      </p:nvGrpSpPr>
      <p:grpSpPr>
        <a:xfrm>
          <a:off x="0" y="0"/>
          <a:ext cx="0" cy="0"/>
          <a:chOff x="0" y="0"/>
          <a:chExt cx="0" cy="0"/>
        </a:xfrm>
      </p:grpSpPr>
      <p:sp>
        <p:nvSpPr>
          <p:cNvPr id="571" name="Google Shape;571;gbeaacd8668_0_4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2" name="Google Shape;572;gbeaacd8668_0_4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6" name="Shape 576"/>
        <p:cNvGrpSpPr/>
        <p:nvPr/>
      </p:nvGrpSpPr>
      <p:grpSpPr>
        <a:xfrm>
          <a:off x="0" y="0"/>
          <a:ext cx="0" cy="0"/>
          <a:chOff x="0" y="0"/>
          <a:chExt cx="0" cy="0"/>
        </a:xfrm>
      </p:grpSpPr>
      <p:sp>
        <p:nvSpPr>
          <p:cNvPr id="577" name="Google Shape;577;gbeaacd8668_0_4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8" name="Google Shape;578;gbeaacd8668_0_4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2" name="Shape 582"/>
        <p:cNvGrpSpPr/>
        <p:nvPr/>
      </p:nvGrpSpPr>
      <p:grpSpPr>
        <a:xfrm>
          <a:off x="0" y="0"/>
          <a:ext cx="0" cy="0"/>
          <a:chOff x="0" y="0"/>
          <a:chExt cx="0" cy="0"/>
        </a:xfrm>
      </p:grpSpPr>
      <p:sp>
        <p:nvSpPr>
          <p:cNvPr id="583" name="Google Shape;583;gbeaacd8668_0_4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4" name="Google Shape;584;gbeaacd8668_0_4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8" name="Shape 588"/>
        <p:cNvGrpSpPr/>
        <p:nvPr/>
      </p:nvGrpSpPr>
      <p:grpSpPr>
        <a:xfrm>
          <a:off x="0" y="0"/>
          <a:ext cx="0" cy="0"/>
          <a:chOff x="0" y="0"/>
          <a:chExt cx="0" cy="0"/>
        </a:xfrm>
      </p:grpSpPr>
      <p:sp>
        <p:nvSpPr>
          <p:cNvPr id="589" name="Google Shape;589;gbeaacd8668_0_4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0" name="Google Shape;590;gbeaacd8668_0_4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3" name="Shape 593"/>
        <p:cNvGrpSpPr/>
        <p:nvPr/>
      </p:nvGrpSpPr>
      <p:grpSpPr>
        <a:xfrm>
          <a:off x="0" y="0"/>
          <a:ext cx="0" cy="0"/>
          <a:chOff x="0" y="0"/>
          <a:chExt cx="0" cy="0"/>
        </a:xfrm>
      </p:grpSpPr>
      <p:sp>
        <p:nvSpPr>
          <p:cNvPr id="594" name="Google Shape;594;gbeaacd8668_0_4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5" name="Google Shape;595;gbeaacd8668_0_4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 name="Shape 599"/>
        <p:cNvGrpSpPr/>
        <p:nvPr/>
      </p:nvGrpSpPr>
      <p:grpSpPr>
        <a:xfrm>
          <a:off x="0" y="0"/>
          <a:ext cx="0" cy="0"/>
          <a:chOff x="0" y="0"/>
          <a:chExt cx="0" cy="0"/>
        </a:xfrm>
      </p:grpSpPr>
      <p:sp>
        <p:nvSpPr>
          <p:cNvPr id="600" name="Google Shape;600;gbeaacd8668_0_4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1" name="Google Shape;601;gbeaacd8668_0_4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5" name="Shape 605"/>
        <p:cNvGrpSpPr/>
        <p:nvPr/>
      </p:nvGrpSpPr>
      <p:grpSpPr>
        <a:xfrm>
          <a:off x="0" y="0"/>
          <a:ext cx="0" cy="0"/>
          <a:chOff x="0" y="0"/>
          <a:chExt cx="0" cy="0"/>
        </a:xfrm>
      </p:grpSpPr>
      <p:sp>
        <p:nvSpPr>
          <p:cNvPr id="606" name="Google Shape;606;gbeaacd8668_0_3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7" name="Google Shape;607;gbeaacd8668_0_3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0" name="Shape 610"/>
        <p:cNvGrpSpPr/>
        <p:nvPr/>
      </p:nvGrpSpPr>
      <p:grpSpPr>
        <a:xfrm>
          <a:off x="0" y="0"/>
          <a:ext cx="0" cy="0"/>
          <a:chOff x="0" y="0"/>
          <a:chExt cx="0" cy="0"/>
        </a:xfrm>
      </p:grpSpPr>
      <p:sp>
        <p:nvSpPr>
          <p:cNvPr id="611" name="Google Shape;611;gbeaacd8668_0_4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2" name="Google Shape;612;gbeaacd8668_0_4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6" name="Shape 616"/>
        <p:cNvGrpSpPr/>
        <p:nvPr/>
      </p:nvGrpSpPr>
      <p:grpSpPr>
        <a:xfrm>
          <a:off x="0" y="0"/>
          <a:ext cx="0" cy="0"/>
          <a:chOff x="0" y="0"/>
          <a:chExt cx="0" cy="0"/>
        </a:xfrm>
      </p:grpSpPr>
      <p:sp>
        <p:nvSpPr>
          <p:cNvPr id="617" name="Google Shape;617;gbeaacd8668_0_4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8" name="Google Shape;618;gbeaacd8668_0_4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beaacd8668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beaacd8668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3" name="Shape 623"/>
        <p:cNvGrpSpPr/>
        <p:nvPr/>
      </p:nvGrpSpPr>
      <p:grpSpPr>
        <a:xfrm>
          <a:off x="0" y="0"/>
          <a:ext cx="0" cy="0"/>
          <a:chOff x="0" y="0"/>
          <a:chExt cx="0" cy="0"/>
        </a:xfrm>
      </p:grpSpPr>
      <p:sp>
        <p:nvSpPr>
          <p:cNvPr id="624" name="Google Shape;624;gbeaacd8668_0_4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5" name="Google Shape;625;gbeaacd8668_0_4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8" name="Shape 628"/>
        <p:cNvGrpSpPr/>
        <p:nvPr/>
      </p:nvGrpSpPr>
      <p:grpSpPr>
        <a:xfrm>
          <a:off x="0" y="0"/>
          <a:ext cx="0" cy="0"/>
          <a:chOff x="0" y="0"/>
          <a:chExt cx="0" cy="0"/>
        </a:xfrm>
      </p:grpSpPr>
      <p:sp>
        <p:nvSpPr>
          <p:cNvPr id="629" name="Google Shape;629;gbeaacd8668_0_4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0" name="Google Shape;630;gbeaacd8668_0_4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4" name="Shape 634"/>
        <p:cNvGrpSpPr/>
        <p:nvPr/>
      </p:nvGrpSpPr>
      <p:grpSpPr>
        <a:xfrm>
          <a:off x="0" y="0"/>
          <a:ext cx="0" cy="0"/>
          <a:chOff x="0" y="0"/>
          <a:chExt cx="0" cy="0"/>
        </a:xfrm>
      </p:grpSpPr>
      <p:sp>
        <p:nvSpPr>
          <p:cNvPr id="635" name="Google Shape;635;gbeaacd8668_0_5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6" name="Google Shape;636;gbeaacd8668_0_5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0" name="Shape 640"/>
        <p:cNvGrpSpPr/>
        <p:nvPr/>
      </p:nvGrpSpPr>
      <p:grpSpPr>
        <a:xfrm>
          <a:off x="0" y="0"/>
          <a:ext cx="0" cy="0"/>
          <a:chOff x="0" y="0"/>
          <a:chExt cx="0" cy="0"/>
        </a:xfrm>
      </p:grpSpPr>
      <p:sp>
        <p:nvSpPr>
          <p:cNvPr id="641" name="Google Shape;641;gbeaacd8668_0_5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2" name="Google Shape;642;gbeaacd8668_0_5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7" name="Shape 647"/>
        <p:cNvGrpSpPr/>
        <p:nvPr/>
      </p:nvGrpSpPr>
      <p:grpSpPr>
        <a:xfrm>
          <a:off x="0" y="0"/>
          <a:ext cx="0" cy="0"/>
          <a:chOff x="0" y="0"/>
          <a:chExt cx="0" cy="0"/>
        </a:xfrm>
      </p:grpSpPr>
      <p:sp>
        <p:nvSpPr>
          <p:cNvPr id="648" name="Google Shape;648;gbeaacd8668_0_5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9" name="Google Shape;649;gbeaacd8668_0_5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4" name="Shape 654"/>
        <p:cNvGrpSpPr/>
        <p:nvPr/>
      </p:nvGrpSpPr>
      <p:grpSpPr>
        <a:xfrm>
          <a:off x="0" y="0"/>
          <a:ext cx="0" cy="0"/>
          <a:chOff x="0" y="0"/>
          <a:chExt cx="0" cy="0"/>
        </a:xfrm>
      </p:grpSpPr>
      <p:sp>
        <p:nvSpPr>
          <p:cNvPr id="655" name="Google Shape;655;gbeaacd8668_0_4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6" name="Google Shape;656;gbeaacd8668_0_4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9" name="Shape 659"/>
        <p:cNvGrpSpPr/>
        <p:nvPr/>
      </p:nvGrpSpPr>
      <p:grpSpPr>
        <a:xfrm>
          <a:off x="0" y="0"/>
          <a:ext cx="0" cy="0"/>
          <a:chOff x="0" y="0"/>
          <a:chExt cx="0" cy="0"/>
        </a:xfrm>
      </p:grpSpPr>
      <p:sp>
        <p:nvSpPr>
          <p:cNvPr id="660" name="Google Shape;660;gbeaacd8668_0_5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1" name="Google Shape;661;gbeaacd8668_0_5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5" name="Shape 665"/>
        <p:cNvGrpSpPr/>
        <p:nvPr/>
      </p:nvGrpSpPr>
      <p:grpSpPr>
        <a:xfrm>
          <a:off x="0" y="0"/>
          <a:ext cx="0" cy="0"/>
          <a:chOff x="0" y="0"/>
          <a:chExt cx="0" cy="0"/>
        </a:xfrm>
      </p:grpSpPr>
      <p:sp>
        <p:nvSpPr>
          <p:cNvPr id="666" name="Google Shape;666;gbeaacd8668_0_5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7" name="Google Shape;667;gbeaacd8668_0_5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2" name="Shape 672"/>
        <p:cNvGrpSpPr/>
        <p:nvPr/>
      </p:nvGrpSpPr>
      <p:grpSpPr>
        <a:xfrm>
          <a:off x="0" y="0"/>
          <a:ext cx="0" cy="0"/>
          <a:chOff x="0" y="0"/>
          <a:chExt cx="0" cy="0"/>
        </a:xfrm>
      </p:grpSpPr>
      <p:sp>
        <p:nvSpPr>
          <p:cNvPr id="673" name="Google Shape;673;gbeaacd8668_0_4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4" name="Google Shape;674;gbeaacd8668_0_4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7" name="Shape 677"/>
        <p:cNvGrpSpPr/>
        <p:nvPr/>
      </p:nvGrpSpPr>
      <p:grpSpPr>
        <a:xfrm>
          <a:off x="0" y="0"/>
          <a:ext cx="0" cy="0"/>
          <a:chOff x="0" y="0"/>
          <a:chExt cx="0" cy="0"/>
        </a:xfrm>
      </p:grpSpPr>
      <p:sp>
        <p:nvSpPr>
          <p:cNvPr id="678" name="Google Shape;678;gbeaacd8668_0_5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9" name="Google Shape;679;gbeaacd8668_0_5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beaacd8668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beaacd8668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3" name="Shape 683"/>
        <p:cNvGrpSpPr/>
        <p:nvPr/>
      </p:nvGrpSpPr>
      <p:grpSpPr>
        <a:xfrm>
          <a:off x="0" y="0"/>
          <a:ext cx="0" cy="0"/>
          <a:chOff x="0" y="0"/>
          <a:chExt cx="0" cy="0"/>
        </a:xfrm>
      </p:grpSpPr>
      <p:sp>
        <p:nvSpPr>
          <p:cNvPr id="684" name="Google Shape;684;gbeaacd8668_0_5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5" name="Google Shape;685;gbeaacd8668_0_5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0" name="Shape 690"/>
        <p:cNvGrpSpPr/>
        <p:nvPr/>
      </p:nvGrpSpPr>
      <p:grpSpPr>
        <a:xfrm>
          <a:off x="0" y="0"/>
          <a:ext cx="0" cy="0"/>
          <a:chOff x="0" y="0"/>
          <a:chExt cx="0" cy="0"/>
        </a:xfrm>
      </p:grpSpPr>
      <p:sp>
        <p:nvSpPr>
          <p:cNvPr id="691" name="Google Shape;691;gbeaacd8668_0_5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2" name="Google Shape;692;gbeaacd8668_0_5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5" name="Shape 695"/>
        <p:cNvGrpSpPr/>
        <p:nvPr/>
      </p:nvGrpSpPr>
      <p:grpSpPr>
        <a:xfrm>
          <a:off x="0" y="0"/>
          <a:ext cx="0" cy="0"/>
          <a:chOff x="0" y="0"/>
          <a:chExt cx="0" cy="0"/>
        </a:xfrm>
      </p:grpSpPr>
      <p:sp>
        <p:nvSpPr>
          <p:cNvPr id="696" name="Google Shape;696;gbeaacd8668_0_5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7" name="Google Shape;697;gbeaacd8668_0_5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1" name="Shape 701"/>
        <p:cNvGrpSpPr/>
        <p:nvPr/>
      </p:nvGrpSpPr>
      <p:grpSpPr>
        <a:xfrm>
          <a:off x="0" y="0"/>
          <a:ext cx="0" cy="0"/>
          <a:chOff x="0" y="0"/>
          <a:chExt cx="0" cy="0"/>
        </a:xfrm>
      </p:grpSpPr>
      <p:sp>
        <p:nvSpPr>
          <p:cNvPr id="702" name="Google Shape;702;gbeaacd8668_0_5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3" name="Google Shape;703;gbeaacd8668_0_5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8" name="Shape 708"/>
        <p:cNvGrpSpPr/>
        <p:nvPr/>
      </p:nvGrpSpPr>
      <p:grpSpPr>
        <a:xfrm>
          <a:off x="0" y="0"/>
          <a:ext cx="0" cy="0"/>
          <a:chOff x="0" y="0"/>
          <a:chExt cx="0" cy="0"/>
        </a:xfrm>
      </p:grpSpPr>
      <p:sp>
        <p:nvSpPr>
          <p:cNvPr id="709" name="Google Shape;709;gbeaacd8668_0_5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0" name="Google Shape;710;gbeaacd8668_0_5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4" name="Shape 714"/>
        <p:cNvGrpSpPr/>
        <p:nvPr/>
      </p:nvGrpSpPr>
      <p:grpSpPr>
        <a:xfrm>
          <a:off x="0" y="0"/>
          <a:ext cx="0" cy="0"/>
          <a:chOff x="0" y="0"/>
          <a:chExt cx="0" cy="0"/>
        </a:xfrm>
      </p:grpSpPr>
      <p:sp>
        <p:nvSpPr>
          <p:cNvPr id="715" name="Google Shape;715;gbeaacd8668_0_5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6" name="Google Shape;716;gbeaacd8668_0_5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1" name="Shape 721"/>
        <p:cNvGrpSpPr/>
        <p:nvPr/>
      </p:nvGrpSpPr>
      <p:grpSpPr>
        <a:xfrm>
          <a:off x="0" y="0"/>
          <a:ext cx="0" cy="0"/>
          <a:chOff x="0" y="0"/>
          <a:chExt cx="0" cy="0"/>
        </a:xfrm>
      </p:grpSpPr>
      <p:sp>
        <p:nvSpPr>
          <p:cNvPr id="722" name="Google Shape;722;gbeaacd8668_0_5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3" name="Google Shape;723;gbeaacd8668_0_5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6" name="Shape 726"/>
        <p:cNvGrpSpPr/>
        <p:nvPr/>
      </p:nvGrpSpPr>
      <p:grpSpPr>
        <a:xfrm>
          <a:off x="0" y="0"/>
          <a:ext cx="0" cy="0"/>
          <a:chOff x="0" y="0"/>
          <a:chExt cx="0" cy="0"/>
        </a:xfrm>
      </p:grpSpPr>
      <p:sp>
        <p:nvSpPr>
          <p:cNvPr id="727" name="Google Shape;727;gbeaacd8668_0_5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8" name="Google Shape;728;gbeaacd8668_0_5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2" name="Shape 732"/>
        <p:cNvGrpSpPr/>
        <p:nvPr/>
      </p:nvGrpSpPr>
      <p:grpSpPr>
        <a:xfrm>
          <a:off x="0" y="0"/>
          <a:ext cx="0" cy="0"/>
          <a:chOff x="0" y="0"/>
          <a:chExt cx="0" cy="0"/>
        </a:xfrm>
      </p:grpSpPr>
      <p:sp>
        <p:nvSpPr>
          <p:cNvPr id="733" name="Google Shape;733;gbeaacd8668_0_5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4" name="Google Shape;734;gbeaacd8668_0_5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8" name="Shape 738"/>
        <p:cNvGrpSpPr/>
        <p:nvPr/>
      </p:nvGrpSpPr>
      <p:grpSpPr>
        <a:xfrm>
          <a:off x="0" y="0"/>
          <a:ext cx="0" cy="0"/>
          <a:chOff x="0" y="0"/>
          <a:chExt cx="0" cy="0"/>
        </a:xfrm>
      </p:grpSpPr>
      <p:sp>
        <p:nvSpPr>
          <p:cNvPr id="739" name="Google Shape;739;gbeaacd8668_0_5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0" name="Google Shape;740;gbeaacd8668_0_5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0"/>
              </a:spcBef>
              <a:spcAft>
                <a:spcPts val="0"/>
              </a:spcAft>
              <a:buClr>
                <a:schemeClr val="lt1"/>
              </a:buClr>
              <a:buSzPts val="1100"/>
              <a:buChar char="○"/>
              <a:defRPr>
                <a:solidFill>
                  <a:schemeClr val="lt1"/>
                </a:solidFill>
              </a:defRPr>
            </a:lvl2pPr>
            <a:lvl3pPr indent="-298450" lvl="2" marL="1371600">
              <a:spcBef>
                <a:spcPts val="0"/>
              </a:spcBef>
              <a:spcAft>
                <a:spcPts val="0"/>
              </a:spcAft>
              <a:buClr>
                <a:schemeClr val="lt1"/>
              </a:buClr>
              <a:buSzPts val="1100"/>
              <a:buChar char="■"/>
              <a:defRPr>
                <a:solidFill>
                  <a:schemeClr val="lt1"/>
                </a:solidFill>
              </a:defRPr>
            </a:lvl3pPr>
            <a:lvl4pPr indent="-298450" lvl="3" marL="1828800">
              <a:spcBef>
                <a:spcPts val="0"/>
              </a:spcBef>
              <a:spcAft>
                <a:spcPts val="0"/>
              </a:spcAft>
              <a:buClr>
                <a:schemeClr val="lt1"/>
              </a:buClr>
              <a:buSzPts val="1100"/>
              <a:buChar char="●"/>
              <a:defRPr>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a:solidFill>
                  <a:schemeClr val="lt1"/>
                </a:solidFill>
              </a:defRPr>
            </a:lvl6pPr>
            <a:lvl7pPr indent="-298450" lvl="6" marL="3200400">
              <a:spcBef>
                <a:spcPts val="0"/>
              </a:spcBef>
              <a:spcAft>
                <a:spcPts val="0"/>
              </a:spcAft>
              <a:buClr>
                <a:schemeClr val="lt1"/>
              </a:buClr>
              <a:buSzPts val="1100"/>
              <a:buChar char="●"/>
              <a:defRPr>
                <a:solidFill>
                  <a:schemeClr val="lt1"/>
                </a:solidFill>
              </a:defRPr>
            </a:lvl7pPr>
            <a:lvl8pPr indent="-298450" lvl="7" marL="3657600">
              <a:spcBef>
                <a:spcPts val="0"/>
              </a:spcBef>
              <a:spcAft>
                <a:spcPts val="0"/>
              </a:spcAft>
              <a:buClr>
                <a:schemeClr val="lt1"/>
              </a:buClr>
              <a:buSzPts val="1100"/>
              <a:buChar char="○"/>
              <a:defRPr>
                <a:solidFill>
                  <a:schemeClr val="lt1"/>
                </a:solidFill>
              </a:defRPr>
            </a:lvl8pPr>
            <a:lvl9pPr indent="-298450" lvl="8" marL="4114800">
              <a:spcBef>
                <a:spcPts val="0"/>
              </a:spcBef>
              <a:spcAft>
                <a:spcPts val="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86" name="Shape 86"/>
        <p:cNvGrpSpPr/>
        <p:nvPr/>
      </p:nvGrpSpPr>
      <p:grpSpPr>
        <a:xfrm>
          <a:off x="0" y="0"/>
          <a:ext cx="0" cy="0"/>
          <a:chOff x="0" y="0"/>
          <a:chExt cx="0" cy="0"/>
        </a:xfrm>
      </p:grpSpPr>
      <p:sp>
        <p:nvSpPr>
          <p:cNvPr id="87" name="Google Shape;87;p14"/>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 name="Google Shape;88;p14"/>
          <p:cNvGrpSpPr/>
          <p:nvPr/>
        </p:nvGrpSpPr>
        <p:grpSpPr>
          <a:xfrm>
            <a:off x="830392" y="1191256"/>
            <a:ext cx="745763" cy="45826"/>
            <a:chOff x="4580561" y="2589004"/>
            <a:chExt cx="1064464" cy="25200"/>
          </a:xfrm>
        </p:grpSpPr>
        <p:sp>
          <p:nvSpPr>
            <p:cNvPr id="89" name="Google Shape;89;p1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 name="Google Shape;91;p14"/>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4200"/>
              <a:buNone/>
              <a:defRPr sz="4200">
                <a:solidFill>
                  <a:schemeClr val="dk2"/>
                </a:solidFill>
              </a:defRPr>
            </a:lvl1pPr>
            <a:lvl2pPr lvl="1" rtl="0">
              <a:spcBef>
                <a:spcPts val="0"/>
              </a:spcBef>
              <a:spcAft>
                <a:spcPts val="0"/>
              </a:spcAft>
              <a:buClr>
                <a:schemeClr val="dk2"/>
              </a:buClr>
              <a:buSzPts val="4200"/>
              <a:buNone/>
              <a:defRPr sz="4200">
                <a:solidFill>
                  <a:schemeClr val="dk2"/>
                </a:solidFill>
              </a:defRPr>
            </a:lvl2pPr>
            <a:lvl3pPr lvl="2" rtl="0">
              <a:spcBef>
                <a:spcPts val="0"/>
              </a:spcBef>
              <a:spcAft>
                <a:spcPts val="0"/>
              </a:spcAft>
              <a:buClr>
                <a:schemeClr val="dk2"/>
              </a:buClr>
              <a:buSzPts val="4200"/>
              <a:buNone/>
              <a:defRPr sz="4200">
                <a:solidFill>
                  <a:schemeClr val="dk2"/>
                </a:solidFill>
              </a:defRPr>
            </a:lvl3pPr>
            <a:lvl4pPr lvl="3" rtl="0">
              <a:spcBef>
                <a:spcPts val="0"/>
              </a:spcBef>
              <a:spcAft>
                <a:spcPts val="0"/>
              </a:spcAft>
              <a:buClr>
                <a:schemeClr val="dk2"/>
              </a:buClr>
              <a:buSzPts val="4200"/>
              <a:buNone/>
              <a:defRPr sz="4200">
                <a:solidFill>
                  <a:schemeClr val="dk2"/>
                </a:solidFill>
              </a:defRPr>
            </a:lvl4pPr>
            <a:lvl5pPr lvl="4" rtl="0">
              <a:spcBef>
                <a:spcPts val="0"/>
              </a:spcBef>
              <a:spcAft>
                <a:spcPts val="0"/>
              </a:spcAft>
              <a:buClr>
                <a:schemeClr val="dk2"/>
              </a:buClr>
              <a:buSzPts val="4200"/>
              <a:buNone/>
              <a:defRPr sz="4200">
                <a:solidFill>
                  <a:schemeClr val="dk2"/>
                </a:solidFill>
              </a:defRPr>
            </a:lvl5pPr>
            <a:lvl6pPr lvl="5" rtl="0">
              <a:spcBef>
                <a:spcPts val="0"/>
              </a:spcBef>
              <a:spcAft>
                <a:spcPts val="0"/>
              </a:spcAft>
              <a:buClr>
                <a:schemeClr val="dk2"/>
              </a:buClr>
              <a:buSzPts val="4200"/>
              <a:buNone/>
              <a:defRPr sz="4200">
                <a:solidFill>
                  <a:schemeClr val="dk2"/>
                </a:solidFill>
              </a:defRPr>
            </a:lvl6pPr>
            <a:lvl7pPr lvl="6" rtl="0">
              <a:spcBef>
                <a:spcPts val="0"/>
              </a:spcBef>
              <a:spcAft>
                <a:spcPts val="0"/>
              </a:spcAft>
              <a:buClr>
                <a:schemeClr val="dk2"/>
              </a:buClr>
              <a:buSzPts val="4200"/>
              <a:buNone/>
              <a:defRPr sz="4200">
                <a:solidFill>
                  <a:schemeClr val="dk2"/>
                </a:solidFill>
              </a:defRPr>
            </a:lvl7pPr>
            <a:lvl8pPr lvl="7" rtl="0">
              <a:spcBef>
                <a:spcPts val="0"/>
              </a:spcBef>
              <a:spcAft>
                <a:spcPts val="0"/>
              </a:spcAft>
              <a:buClr>
                <a:schemeClr val="dk2"/>
              </a:buClr>
              <a:buSzPts val="4200"/>
              <a:buNone/>
              <a:defRPr sz="4200">
                <a:solidFill>
                  <a:schemeClr val="dk2"/>
                </a:solidFill>
              </a:defRPr>
            </a:lvl8pPr>
            <a:lvl9pPr lvl="8" rtl="0">
              <a:spcBef>
                <a:spcPts val="0"/>
              </a:spcBef>
              <a:spcAft>
                <a:spcPts val="0"/>
              </a:spcAft>
              <a:buClr>
                <a:schemeClr val="dk2"/>
              </a:buClr>
              <a:buSzPts val="4200"/>
              <a:buNone/>
              <a:defRPr sz="4200">
                <a:solidFill>
                  <a:schemeClr val="dk2"/>
                </a:solidFill>
              </a:defRPr>
            </a:lvl9pPr>
          </a:lstStyle>
          <a:p/>
        </p:txBody>
      </p:sp>
      <p:sp>
        <p:nvSpPr>
          <p:cNvPr id="92" name="Google Shape;92;p14"/>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93" name="Google Shape;93;p1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94" name="Shape 94"/>
        <p:cNvGrpSpPr/>
        <p:nvPr/>
      </p:nvGrpSpPr>
      <p:grpSpPr>
        <a:xfrm>
          <a:off x="0" y="0"/>
          <a:ext cx="0" cy="0"/>
          <a:chOff x="0" y="0"/>
          <a:chExt cx="0" cy="0"/>
        </a:xfrm>
      </p:grpSpPr>
      <p:grpSp>
        <p:nvGrpSpPr>
          <p:cNvPr id="95" name="Google Shape;95;p15"/>
          <p:cNvGrpSpPr/>
          <p:nvPr/>
        </p:nvGrpSpPr>
        <p:grpSpPr>
          <a:xfrm>
            <a:off x="830392" y="1191256"/>
            <a:ext cx="745763" cy="45826"/>
            <a:chOff x="4580561" y="2589004"/>
            <a:chExt cx="1064464" cy="25200"/>
          </a:xfrm>
        </p:grpSpPr>
        <p:sp>
          <p:nvSpPr>
            <p:cNvPr id="96" name="Google Shape;96;p15"/>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5"/>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8" name="Google Shape;98;p15"/>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99" name="Google Shape;99;p1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00" name="Shape 100"/>
        <p:cNvGrpSpPr/>
        <p:nvPr/>
      </p:nvGrpSpPr>
      <p:grpSpPr>
        <a:xfrm>
          <a:off x="0" y="0"/>
          <a:ext cx="0" cy="0"/>
          <a:chOff x="0" y="0"/>
          <a:chExt cx="0" cy="0"/>
        </a:xfrm>
      </p:grpSpPr>
      <p:sp>
        <p:nvSpPr>
          <p:cNvPr id="101" name="Google Shape;101;p1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2" name="Google Shape;102;p16"/>
          <p:cNvGrpSpPr/>
          <p:nvPr/>
        </p:nvGrpSpPr>
        <p:grpSpPr>
          <a:xfrm>
            <a:off x="830392" y="1191256"/>
            <a:ext cx="745763" cy="45826"/>
            <a:chOff x="4580561" y="2589004"/>
            <a:chExt cx="1064464" cy="25200"/>
          </a:xfrm>
        </p:grpSpPr>
        <p:sp>
          <p:nvSpPr>
            <p:cNvPr id="103" name="Google Shape;103;p1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5" name="Google Shape;105;p1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106" name="Google Shape;106;p1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07" name="Google Shape;107;p1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8" name="Shape 108"/>
        <p:cNvGrpSpPr/>
        <p:nvPr/>
      </p:nvGrpSpPr>
      <p:grpSpPr>
        <a:xfrm>
          <a:off x="0" y="0"/>
          <a:ext cx="0" cy="0"/>
          <a:chOff x="0" y="0"/>
          <a:chExt cx="0" cy="0"/>
        </a:xfrm>
      </p:grpSpPr>
      <p:sp>
        <p:nvSpPr>
          <p:cNvPr id="109" name="Google Shape;109;p1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0" name="Google Shape;110;p17"/>
          <p:cNvGrpSpPr/>
          <p:nvPr/>
        </p:nvGrpSpPr>
        <p:grpSpPr>
          <a:xfrm>
            <a:off x="830392" y="1191256"/>
            <a:ext cx="745763" cy="45826"/>
            <a:chOff x="4580561" y="2589004"/>
            <a:chExt cx="1064464" cy="25200"/>
          </a:xfrm>
        </p:grpSpPr>
        <p:sp>
          <p:nvSpPr>
            <p:cNvPr id="111" name="Google Shape;111;p1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3" name="Google Shape;113;p17"/>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114" name="Google Shape;114;p17"/>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15" name="Google Shape;115;p17"/>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16" name="Google Shape;116;p1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7" name="Shape 117"/>
        <p:cNvGrpSpPr/>
        <p:nvPr/>
      </p:nvGrpSpPr>
      <p:grpSpPr>
        <a:xfrm>
          <a:off x="0" y="0"/>
          <a:ext cx="0" cy="0"/>
          <a:chOff x="0" y="0"/>
          <a:chExt cx="0" cy="0"/>
        </a:xfrm>
      </p:grpSpPr>
      <p:sp>
        <p:nvSpPr>
          <p:cNvPr id="118" name="Google Shape;118;p18"/>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 name="Google Shape;119;p18"/>
          <p:cNvGrpSpPr/>
          <p:nvPr/>
        </p:nvGrpSpPr>
        <p:grpSpPr>
          <a:xfrm>
            <a:off x="830392" y="1191256"/>
            <a:ext cx="745763" cy="45826"/>
            <a:chOff x="4580561" y="2589004"/>
            <a:chExt cx="1064464" cy="25200"/>
          </a:xfrm>
        </p:grpSpPr>
        <p:sp>
          <p:nvSpPr>
            <p:cNvPr id="120" name="Google Shape;120;p18"/>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8"/>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 name="Google Shape;122;p18"/>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123" name="Google Shape;123;p1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24" name="Shape 124"/>
        <p:cNvGrpSpPr/>
        <p:nvPr/>
      </p:nvGrpSpPr>
      <p:grpSpPr>
        <a:xfrm>
          <a:off x="0" y="0"/>
          <a:ext cx="0" cy="0"/>
          <a:chOff x="0" y="0"/>
          <a:chExt cx="0" cy="0"/>
        </a:xfrm>
      </p:grpSpPr>
      <p:sp>
        <p:nvSpPr>
          <p:cNvPr id="125" name="Google Shape;125;p19"/>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6" name="Google Shape;126;p19"/>
          <p:cNvGrpSpPr/>
          <p:nvPr/>
        </p:nvGrpSpPr>
        <p:grpSpPr>
          <a:xfrm>
            <a:off x="830392" y="1191256"/>
            <a:ext cx="745763" cy="45826"/>
            <a:chOff x="4580561" y="2589004"/>
            <a:chExt cx="1064464" cy="25200"/>
          </a:xfrm>
        </p:grpSpPr>
        <p:sp>
          <p:nvSpPr>
            <p:cNvPr id="127" name="Google Shape;127;p1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9" name="Google Shape;129;p19"/>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130" name="Google Shape;130;p19"/>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31" name="Google Shape;131;p1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132" name="Shape 132"/>
        <p:cNvGrpSpPr/>
        <p:nvPr/>
      </p:nvGrpSpPr>
      <p:grpSpPr>
        <a:xfrm>
          <a:off x="0" y="0"/>
          <a:ext cx="0" cy="0"/>
          <a:chOff x="0" y="0"/>
          <a:chExt cx="0" cy="0"/>
        </a:xfrm>
      </p:grpSpPr>
      <p:grpSp>
        <p:nvGrpSpPr>
          <p:cNvPr id="133" name="Google Shape;133;p20"/>
          <p:cNvGrpSpPr/>
          <p:nvPr/>
        </p:nvGrpSpPr>
        <p:grpSpPr>
          <a:xfrm>
            <a:off x="830392" y="4169130"/>
            <a:ext cx="745763" cy="45826"/>
            <a:chOff x="4580561" y="2589004"/>
            <a:chExt cx="1064464" cy="25200"/>
          </a:xfrm>
        </p:grpSpPr>
        <p:sp>
          <p:nvSpPr>
            <p:cNvPr id="134" name="Google Shape;134;p20"/>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20"/>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6" name="Google Shape;136;p20"/>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37" name="Google Shape;137;p2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38" name="Shape 138"/>
        <p:cNvGrpSpPr/>
        <p:nvPr/>
      </p:nvGrpSpPr>
      <p:grpSpPr>
        <a:xfrm>
          <a:off x="0" y="0"/>
          <a:ext cx="0" cy="0"/>
          <a:chOff x="0" y="0"/>
          <a:chExt cx="0" cy="0"/>
        </a:xfrm>
      </p:grpSpPr>
      <p:sp>
        <p:nvSpPr>
          <p:cNvPr id="139" name="Google Shape;139;p21"/>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 name="Google Shape;140;p21"/>
          <p:cNvGrpSpPr/>
          <p:nvPr/>
        </p:nvGrpSpPr>
        <p:grpSpPr>
          <a:xfrm>
            <a:off x="830392" y="1191256"/>
            <a:ext cx="745763" cy="45826"/>
            <a:chOff x="4580561" y="2589004"/>
            <a:chExt cx="1064464" cy="25200"/>
          </a:xfrm>
        </p:grpSpPr>
        <p:sp>
          <p:nvSpPr>
            <p:cNvPr id="141" name="Google Shape;141;p21"/>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21"/>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3" name="Google Shape;143;p21"/>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144" name="Google Shape;144;p21"/>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145" name="Google Shape;145;p21"/>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46" name="Google Shape;146;p2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47" name="Shape 147"/>
        <p:cNvGrpSpPr/>
        <p:nvPr/>
      </p:nvGrpSpPr>
      <p:grpSpPr>
        <a:xfrm>
          <a:off x="0" y="0"/>
          <a:ext cx="0" cy="0"/>
          <a:chOff x="0" y="0"/>
          <a:chExt cx="0" cy="0"/>
        </a:xfrm>
      </p:grpSpPr>
      <p:sp>
        <p:nvSpPr>
          <p:cNvPr id="148" name="Google Shape;148;p22"/>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300"/>
              <a:buNone/>
              <a:defRPr/>
            </a:lvl1pPr>
          </a:lstStyle>
          <a:p/>
        </p:txBody>
      </p:sp>
      <p:sp>
        <p:nvSpPr>
          <p:cNvPr id="149" name="Google Shape;149;p2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150" name="Shape 150"/>
        <p:cNvGrpSpPr/>
        <p:nvPr/>
      </p:nvGrpSpPr>
      <p:grpSpPr>
        <a:xfrm>
          <a:off x="0" y="0"/>
          <a:ext cx="0" cy="0"/>
          <a:chOff x="0" y="0"/>
          <a:chExt cx="0" cy="0"/>
        </a:xfrm>
      </p:grpSpPr>
      <p:grpSp>
        <p:nvGrpSpPr>
          <p:cNvPr id="151" name="Google Shape;151;p23"/>
          <p:cNvGrpSpPr/>
          <p:nvPr/>
        </p:nvGrpSpPr>
        <p:grpSpPr>
          <a:xfrm>
            <a:off x="830392" y="4169130"/>
            <a:ext cx="745763" cy="45826"/>
            <a:chOff x="4580561" y="2589004"/>
            <a:chExt cx="1064464" cy="25200"/>
          </a:xfrm>
        </p:grpSpPr>
        <p:sp>
          <p:nvSpPr>
            <p:cNvPr id="152" name="Google Shape;152;p2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2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4" name="Google Shape;154;p23"/>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8000"/>
              <a:buNone/>
              <a:defRPr sz="8000">
                <a:solidFill>
                  <a:schemeClr val="lt1"/>
                </a:solidFill>
              </a:defRPr>
            </a:lvl1pPr>
            <a:lvl2pPr lvl="1" rtl="0">
              <a:spcBef>
                <a:spcPts val="0"/>
              </a:spcBef>
              <a:spcAft>
                <a:spcPts val="0"/>
              </a:spcAft>
              <a:buClr>
                <a:schemeClr val="lt1"/>
              </a:buClr>
              <a:buSzPts val="8000"/>
              <a:buNone/>
              <a:defRPr sz="8000">
                <a:solidFill>
                  <a:schemeClr val="lt1"/>
                </a:solidFill>
              </a:defRPr>
            </a:lvl2pPr>
            <a:lvl3pPr lvl="2" rtl="0">
              <a:spcBef>
                <a:spcPts val="0"/>
              </a:spcBef>
              <a:spcAft>
                <a:spcPts val="0"/>
              </a:spcAft>
              <a:buClr>
                <a:schemeClr val="lt1"/>
              </a:buClr>
              <a:buSzPts val="8000"/>
              <a:buNone/>
              <a:defRPr sz="8000">
                <a:solidFill>
                  <a:schemeClr val="lt1"/>
                </a:solidFill>
              </a:defRPr>
            </a:lvl3pPr>
            <a:lvl4pPr lvl="3" rtl="0">
              <a:spcBef>
                <a:spcPts val="0"/>
              </a:spcBef>
              <a:spcAft>
                <a:spcPts val="0"/>
              </a:spcAft>
              <a:buClr>
                <a:schemeClr val="lt1"/>
              </a:buClr>
              <a:buSzPts val="8000"/>
              <a:buNone/>
              <a:defRPr sz="8000">
                <a:solidFill>
                  <a:schemeClr val="lt1"/>
                </a:solidFill>
              </a:defRPr>
            </a:lvl4pPr>
            <a:lvl5pPr lvl="4" rtl="0">
              <a:spcBef>
                <a:spcPts val="0"/>
              </a:spcBef>
              <a:spcAft>
                <a:spcPts val="0"/>
              </a:spcAft>
              <a:buClr>
                <a:schemeClr val="lt1"/>
              </a:buClr>
              <a:buSzPts val="8000"/>
              <a:buNone/>
              <a:defRPr sz="8000">
                <a:solidFill>
                  <a:schemeClr val="lt1"/>
                </a:solidFill>
              </a:defRPr>
            </a:lvl5pPr>
            <a:lvl6pPr lvl="5" rtl="0">
              <a:spcBef>
                <a:spcPts val="0"/>
              </a:spcBef>
              <a:spcAft>
                <a:spcPts val="0"/>
              </a:spcAft>
              <a:buClr>
                <a:schemeClr val="lt1"/>
              </a:buClr>
              <a:buSzPts val="8000"/>
              <a:buNone/>
              <a:defRPr sz="8000">
                <a:solidFill>
                  <a:schemeClr val="lt1"/>
                </a:solidFill>
              </a:defRPr>
            </a:lvl6pPr>
            <a:lvl7pPr lvl="6" rtl="0">
              <a:spcBef>
                <a:spcPts val="0"/>
              </a:spcBef>
              <a:spcAft>
                <a:spcPts val="0"/>
              </a:spcAft>
              <a:buClr>
                <a:schemeClr val="lt1"/>
              </a:buClr>
              <a:buSzPts val="8000"/>
              <a:buNone/>
              <a:defRPr sz="8000">
                <a:solidFill>
                  <a:schemeClr val="lt1"/>
                </a:solidFill>
              </a:defRPr>
            </a:lvl7pPr>
            <a:lvl8pPr lvl="7" rtl="0">
              <a:spcBef>
                <a:spcPts val="0"/>
              </a:spcBef>
              <a:spcAft>
                <a:spcPts val="0"/>
              </a:spcAft>
              <a:buClr>
                <a:schemeClr val="lt1"/>
              </a:buClr>
              <a:buSzPts val="8000"/>
              <a:buNone/>
              <a:defRPr sz="8000">
                <a:solidFill>
                  <a:schemeClr val="lt1"/>
                </a:solidFill>
              </a:defRPr>
            </a:lvl8pPr>
            <a:lvl9pPr lvl="8" rtl="0">
              <a:spcBef>
                <a:spcPts val="0"/>
              </a:spcBef>
              <a:spcAft>
                <a:spcPts val="0"/>
              </a:spcAft>
              <a:buClr>
                <a:schemeClr val="lt1"/>
              </a:buClr>
              <a:buSzPts val="8000"/>
              <a:buNone/>
              <a:defRPr sz="8000">
                <a:solidFill>
                  <a:schemeClr val="lt1"/>
                </a:solidFill>
              </a:defRPr>
            </a:lvl9pPr>
          </a:lstStyle>
          <a:p>
            <a:r>
              <a:t>xx%</a:t>
            </a:r>
          </a:p>
        </p:txBody>
      </p:sp>
      <p:sp>
        <p:nvSpPr>
          <p:cNvPr id="155" name="Google Shape;155;p23"/>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Clr>
                <a:schemeClr val="lt1"/>
              </a:buClr>
              <a:buSzPts val="1300"/>
              <a:buChar char="●"/>
              <a:defRPr>
                <a:solidFill>
                  <a:schemeClr val="lt1"/>
                </a:solidFill>
              </a:defRPr>
            </a:lvl1pPr>
            <a:lvl2pPr indent="-298450" lvl="1" marL="914400" rtl="0">
              <a:spcBef>
                <a:spcPts val="1600"/>
              </a:spcBef>
              <a:spcAft>
                <a:spcPts val="0"/>
              </a:spcAft>
              <a:buClr>
                <a:schemeClr val="lt1"/>
              </a:buClr>
              <a:buSzPts val="1100"/>
              <a:buChar char="○"/>
              <a:defRPr>
                <a:solidFill>
                  <a:schemeClr val="lt1"/>
                </a:solidFill>
              </a:defRPr>
            </a:lvl2pPr>
            <a:lvl3pPr indent="-298450" lvl="2" marL="1371600" rtl="0">
              <a:spcBef>
                <a:spcPts val="1600"/>
              </a:spcBef>
              <a:spcAft>
                <a:spcPts val="0"/>
              </a:spcAft>
              <a:buClr>
                <a:schemeClr val="lt1"/>
              </a:buClr>
              <a:buSzPts val="1100"/>
              <a:buChar char="■"/>
              <a:defRPr>
                <a:solidFill>
                  <a:schemeClr val="lt1"/>
                </a:solidFill>
              </a:defRPr>
            </a:lvl3pPr>
            <a:lvl4pPr indent="-298450" lvl="3" marL="1828800" rtl="0">
              <a:spcBef>
                <a:spcPts val="1600"/>
              </a:spcBef>
              <a:spcAft>
                <a:spcPts val="0"/>
              </a:spcAft>
              <a:buClr>
                <a:schemeClr val="lt1"/>
              </a:buClr>
              <a:buSzPts val="1100"/>
              <a:buChar char="●"/>
              <a:defRPr>
                <a:solidFill>
                  <a:schemeClr val="lt1"/>
                </a:solidFill>
              </a:defRPr>
            </a:lvl4pPr>
            <a:lvl5pPr indent="-298450" lvl="4" marL="2286000" rtl="0">
              <a:spcBef>
                <a:spcPts val="1600"/>
              </a:spcBef>
              <a:spcAft>
                <a:spcPts val="0"/>
              </a:spcAft>
              <a:buClr>
                <a:schemeClr val="lt1"/>
              </a:buClr>
              <a:buSzPts val="1100"/>
              <a:buChar char="○"/>
              <a:defRPr>
                <a:solidFill>
                  <a:schemeClr val="lt1"/>
                </a:solidFill>
              </a:defRPr>
            </a:lvl5pPr>
            <a:lvl6pPr indent="-298450" lvl="5" marL="2743200" rtl="0">
              <a:spcBef>
                <a:spcPts val="1600"/>
              </a:spcBef>
              <a:spcAft>
                <a:spcPts val="0"/>
              </a:spcAft>
              <a:buClr>
                <a:schemeClr val="lt1"/>
              </a:buClr>
              <a:buSzPts val="1100"/>
              <a:buChar char="■"/>
              <a:defRPr>
                <a:solidFill>
                  <a:schemeClr val="lt1"/>
                </a:solidFill>
              </a:defRPr>
            </a:lvl6pPr>
            <a:lvl7pPr indent="-298450" lvl="6" marL="3200400" rtl="0">
              <a:spcBef>
                <a:spcPts val="1600"/>
              </a:spcBef>
              <a:spcAft>
                <a:spcPts val="0"/>
              </a:spcAft>
              <a:buClr>
                <a:schemeClr val="lt1"/>
              </a:buClr>
              <a:buSzPts val="1100"/>
              <a:buChar char="●"/>
              <a:defRPr>
                <a:solidFill>
                  <a:schemeClr val="lt1"/>
                </a:solidFill>
              </a:defRPr>
            </a:lvl7pPr>
            <a:lvl8pPr indent="-298450" lvl="7" marL="3657600" rtl="0">
              <a:spcBef>
                <a:spcPts val="1600"/>
              </a:spcBef>
              <a:spcAft>
                <a:spcPts val="0"/>
              </a:spcAft>
              <a:buClr>
                <a:schemeClr val="lt1"/>
              </a:buClr>
              <a:buSzPts val="1100"/>
              <a:buChar char="○"/>
              <a:defRPr>
                <a:solidFill>
                  <a:schemeClr val="lt1"/>
                </a:solidFill>
              </a:defRPr>
            </a:lvl8pPr>
            <a:lvl9pPr indent="-298450" lvl="8" marL="4114800" rtl="0">
              <a:spcBef>
                <a:spcPts val="1600"/>
              </a:spcBef>
              <a:spcAft>
                <a:spcPts val="1600"/>
              </a:spcAft>
              <a:buClr>
                <a:schemeClr val="lt1"/>
              </a:buClr>
              <a:buSzPts val="1100"/>
              <a:buChar char="■"/>
              <a:defRPr>
                <a:solidFill>
                  <a:schemeClr val="lt1"/>
                </a:solidFill>
              </a:defRPr>
            </a:lvl9pPr>
          </a:lstStyle>
          <a:p/>
        </p:txBody>
      </p:sp>
      <p:sp>
        <p:nvSpPr>
          <p:cNvPr id="156" name="Google Shape;156;p2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7" name="Shape 157"/>
        <p:cNvGrpSpPr/>
        <p:nvPr/>
      </p:nvGrpSpPr>
      <p:grpSpPr>
        <a:xfrm>
          <a:off x="0" y="0"/>
          <a:ext cx="0" cy="0"/>
          <a:chOff x="0" y="0"/>
          <a:chExt cx="0" cy="0"/>
        </a:xfrm>
      </p:grpSpPr>
      <p:sp>
        <p:nvSpPr>
          <p:cNvPr id="158" name="Google Shape;158;p2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3.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id"/>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82" name="Shape 82"/>
        <p:cNvGrpSpPr/>
        <p:nvPr/>
      </p:nvGrpSpPr>
      <p:grpSpPr>
        <a:xfrm>
          <a:off x="0" y="0"/>
          <a:ext cx="0" cy="0"/>
          <a:chOff x="0" y="0"/>
          <a:chExt cx="0" cy="0"/>
        </a:xfrm>
      </p:grpSpPr>
      <p:sp>
        <p:nvSpPr>
          <p:cNvPr id="83" name="Google Shape;83;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SzPts val="2800"/>
              <a:buFont typeface="Raleway"/>
              <a:buNone/>
              <a:defRPr b="1" sz="2800">
                <a:latin typeface="Raleway"/>
                <a:ea typeface="Raleway"/>
                <a:cs typeface="Raleway"/>
                <a:sym typeface="Raleway"/>
              </a:defRPr>
            </a:lvl1pPr>
            <a:lvl2pPr lvl="1" rtl="0">
              <a:spcBef>
                <a:spcPts val="0"/>
              </a:spcBef>
              <a:spcAft>
                <a:spcPts val="0"/>
              </a:spcAft>
              <a:buSzPts val="2800"/>
              <a:buFont typeface="Raleway"/>
              <a:buNone/>
              <a:defRPr b="1" sz="2800">
                <a:latin typeface="Raleway"/>
                <a:ea typeface="Raleway"/>
                <a:cs typeface="Raleway"/>
                <a:sym typeface="Raleway"/>
              </a:defRPr>
            </a:lvl2pPr>
            <a:lvl3pPr lvl="2" rtl="0">
              <a:spcBef>
                <a:spcPts val="0"/>
              </a:spcBef>
              <a:spcAft>
                <a:spcPts val="0"/>
              </a:spcAft>
              <a:buSzPts val="2800"/>
              <a:buFont typeface="Raleway"/>
              <a:buNone/>
              <a:defRPr b="1" sz="2800">
                <a:latin typeface="Raleway"/>
                <a:ea typeface="Raleway"/>
                <a:cs typeface="Raleway"/>
                <a:sym typeface="Raleway"/>
              </a:defRPr>
            </a:lvl3pPr>
            <a:lvl4pPr lvl="3" rtl="0">
              <a:spcBef>
                <a:spcPts val="0"/>
              </a:spcBef>
              <a:spcAft>
                <a:spcPts val="0"/>
              </a:spcAft>
              <a:buSzPts val="2800"/>
              <a:buFont typeface="Raleway"/>
              <a:buNone/>
              <a:defRPr b="1" sz="2800">
                <a:latin typeface="Raleway"/>
                <a:ea typeface="Raleway"/>
                <a:cs typeface="Raleway"/>
                <a:sym typeface="Raleway"/>
              </a:defRPr>
            </a:lvl4pPr>
            <a:lvl5pPr lvl="4" rtl="0">
              <a:spcBef>
                <a:spcPts val="0"/>
              </a:spcBef>
              <a:spcAft>
                <a:spcPts val="0"/>
              </a:spcAft>
              <a:buSzPts val="2800"/>
              <a:buFont typeface="Raleway"/>
              <a:buNone/>
              <a:defRPr b="1" sz="2800">
                <a:latin typeface="Raleway"/>
                <a:ea typeface="Raleway"/>
                <a:cs typeface="Raleway"/>
                <a:sym typeface="Raleway"/>
              </a:defRPr>
            </a:lvl5pPr>
            <a:lvl6pPr lvl="5" rtl="0">
              <a:spcBef>
                <a:spcPts val="0"/>
              </a:spcBef>
              <a:spcAft>
                <a:spcPts val="0"/>
              </a:spcAft>
              <a:buSzPts val="2800"/>
              <a:buFont typeface="Raleway"/>
              <a:buNone/>
              <a:defRPr b="1" sz="2800">
                <a:latin typeface="Raleway"/>
                <a:ea typeface="Raleway"/>
                <a:cs typeface="Raleway"/>
                <a:sym typeface="Raleway"/>
              </a:defRPr>
            </a:lvl6pPr>
            <a:lvl7pPr lvl="6" rtl="0">
              <a:spcBef>
                <a:spcPts val="0"/>
              </a:spcBef>
              <a:spcAft>
                <a:spcPts val="0"/>
              </a:spcAft>
              <a:buSzPts val="2800"/>
              <a:buFont typeface="Raleway"/>
              <a:buNone/>
              <a:defRPr b="1" sz="2800">
                <a:latin typeface="Raleway"/>
                <a:ea typeface="Raleway"/>
                <a:cs typeface="Raleway"/>
                <a:sym typeface="Raleway"/>
              </a:defRPr>
            </a:lvl7pPr>
            <a:lvl8pPr lvl="7" rtl="0">
              <a:spcBef>
                <a:spcPts val="0"/>
              </a:spcBef>
              <a:spcAft>
                <a:spcPts val="0"/>
              </a:spcAft>
              <a:buSzPts val="2800"/>
              <a:buFont typeface="Raleway"/>
              <a:buNone/>
              <a:defRPr b="1" sz="2800">
                <a:latin typeface="Raleway"/>
                <a:ea typeface="Raleway"/>
                <a:cs typeface="Raleway"/>
                <a:sym typeface="Raleway"/>
              </a:defRPr>
            </a:lvl8pPr>
            <a:lvl9pPr lvl="8" rtl="0">
              <a:spcBef>
                <a:spcPts val="0"/>
              </a:spcBef>
              <a:spcAft>
                <a:spcPts val="0"/>
              </a:spcAft>
              <a:buSzPts val="2800"/>
              <a:buFont typeface="Raleway"/>
              <a:buNone/>
              <a:defRPr b="1" sz="2800">
                <a:latin typeface="Raleway"/>
                <a:ea typeface="Raleway"/>
                <a:cs typeface="Raleway"/>
                <a:sym typeface="Raleway"/>
              </a:defRPr>
            </a:lvl9pPr>
          </a:lstStyle>
          <a:p/>
        </p:txBody>
      </p:sp>
      <p:sp>
        <p:nvSpPr>
          <p:cNvPr id="84" name="Google Shape;84;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rtl="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rtl="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5" name="Google Shape;85;p13"/>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accent1"/>
                </a:solidFill>
                <a:latin typeface="Lato"/>
                <a:ea typeface="Lato"/>
                <a:cs typeface="Lato"/>
                <a:sym typeface="Lato"/>
              </a:defRPr>
            </a:lvl1pPr>
            <a:lvl2pPr lvl="1" rtl="0" algn="r">
              <a:buNone/>
              <a:defRPr sz="1000">
                <a:solidFill>
                  <a:schemeClr val="accent1"/>
                </a:solidFill>
                <a:latin typeface="Lato"/>
                <a:ea typeface="Lato"/>
                <a:cs typeface="Lato"/>
                <a:sym typeface="Lato"/>
              </a:defRPr>
            </a:lvl2pPr>
            <a:lvl3pPr lvl="2" rtl="0" algn="r">
              <a:buNone/>
              <a:defRPr sz="1000">
                <a:solidFill>
                  <a:schemeClr val="accent1"/>
                </a:solidFill>
                <a:latin typeface="Lato"/>
                <a:ea typeface="Lato"/>
                <a:cs typeface="Lato"/>
                <a:sym typeface="Lato"/>
              </a:defRPr>
            </a:lvl3pPr>
            <a:lvl4pPr lvl="3" rtl="0" algn="r">
              <a:buNone/>
              <a:defRPr sz="1000">
                <a:solidFill>
                  <a:schemeClr val="accent1"/>
                </a:solidFill>
                <a:latin typeface="Lato"/>
                <a:ea typeface="Lato"/>
                <a:cs typeface="Lato"/>
                <a:sym typeface="Lato"/>
              </a:defRPr>
            </a:lvl4pPr>
            <a:lvl5pPr lvl="4" rtl="0" algn="r">
              <a:buNone/>
              <a:defRPr sz="1000">
                <a:solidFill>
                  <a:schemeClr val="accent1"/>
                </a:solidFill>
                <a:latin typeface="Lato"/>
                <a:ea typeface="Lato"/>
                <a:cs typeface="Lato"/>
                <a:sym typeface="Lato"/>
              </a:defRPr>
            </a:lvl5pPr>
            <a:lvl6pPr lvl="5" rtl="0" algn="r">
              <a:buNone/>
              <a:defRPr sz="1000">
                <a:solidFill>
                  <a:schemeClr val="accent1"/>
                </a:solidFill>
                <a:latin typeface="Lato"/>
                <a:ea typeface="Lato"/>
                <a:cs typeface="Lato"/>
                <a:sym typeface="Lato"/>
              </a:defRPr>
            </a:lvl6pPr>
            <a:lvl7pPr lvl="6" rtl="0" algn="r">
              <a:buNone/>
              <a:defRPr sz="1000">
                <a:solidFill>
                  <a:schemeClr val="accent1"/>
                </a:solidFill>
                <a:latin typeface="Lato"/>
                <a:ea typeface="Lato"/>
                <a:cs typeface="Lato"/>
                <a:sym typeface="Lato"/>
              </a:defRPr>
            </a:lvl7pPr>
            <a:lvl8pPr lvl="7" rtl="0" algn="r">
              <a:buNone/>
              <a:defRPr sz="1000">
                <a:solidFill>
                  <a:schemeClr val="accent1"/>
                </a:solidFill>
                <a:latin typeface="Lato"/>
                <a:ea typeface="Lato"/>
                <a:cs typeface="Lato"/>
                <a:sym typeface="Lato"/>
              </a:defRPr>
            </a:lvl8pPr>
            <a:lvl9pPr lvl="8" rtl="0"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id"/>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 Id="rId3" Type="http://schemas.openxmlformats.org/officeDocument/2006/relationships/image" Target="../media/image11.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0.xml"/><Relationship Id="rId3" Type="http://schemas.openxmlformats.org/officeDocument/2006/relationships/image" Target="../media/image53.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3.xml"/><Relationship Id="rId3" Type="http://schemas.openxmlformats.org/officeDocument/2006/relationships/image" Target="../media/image56.png"/><Relationship Id="rId4" Type="http://schemas.openxmlformats.org/officeDocument/2006/relationships/image" Target="../media/image52.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5.xml"/><Relationship Id="rId3" Type="http://schemas.openxmlformats.org/officeDocument/2006/relationships/hyperlink" Target="https://developer.mozilla.org/en-US/docs/Web/JavaScript/Reference/Global_Objects/Error#error_types" TargetMode="Externa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7.xml"/><Relationship Id="rId3" Type="http://schemas.openxmlformats.org/officeDocument/2006/relationships/image" Target="../media/image51.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8.xml"/><Relationship Id="rId3" Type="http://schemas.openxmlformats.org/officeDocument/2006/relationships/image" Target="../media/image54.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 Id="rId3" Type="http://schemas.openxmlformats.org/officeDocument/2006/relationships/image" Target="../media/image12.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0.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1.xml"/><Relationship Id="rId3" Type="http://schemas.openxmlformats.org/officeDocument/2006/relationships/image" Target="../media/image58.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3.xml"/><Relationship Id="rId3" Type="http://schemas.openxmlformats.org/officeDocument/2006/relationships/image" Target="../media/image48.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5.xml"/><Relationship Id="rId3" Type="http://schemas.openxmlformats.org/officeDocument/2006/relationships/image" Target="../media/image55.png"/><Relationship Id="rId4" Type="http://schemas.openxmlformats.org/officeDocument/2006/relationships/image" Target="../media/image65.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8.xml"/><Relationship Id="rId3" Type="http://schemas.openxmlformats.org/officeDocument/2006/relationships/image" Target="../media/image59.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9.xml"/><Relationship Id="rId3" Type="http://schemas.openxmlformats.org/officeDocument/2006/relationships/image" Target="../media/image6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0.xml"/><Relationship Id="rId3" Type="http://schemas.openxmlformats.org/officeDocument/2006/relationships/image" Target="../media/image63.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1.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3.xml"/><Relationship Id="rId3" Type="http://schemas.openxmlformats.org/officeDocument/2006/relationships/image" Target="../media/image62.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4.xml"/><Relationship Id="rId3" Type="http://schemas.openxmlformats.org/officeDocument/2006/relationships/image" Target="../media/image64.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5.xml"/><Relationship Id="rId3" Type="http://schemas.openxmlformats.org/officeDocument/2006/relationships/image" Target="../media/image61.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7.xml"/><Relationship Id="rId3" Type="http://schemas.openxmlformats.org/officeDocument/2006/relationships/image" Target="../media/image69.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8.xml"/><Relationship Id="rId3" Type="http://schemas.openxmlformats.org/officeDocument/2006/relationships/image" Target="../media/image67.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9.xml"/><Relationship Id="rId3" Type="http://schemas.openxmlformats.org/officeDocument/2006/relationships/image" Target="../media/image6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0.xml"/><Relationship Id="rId3" Type="http://schemas.openxmlformats.org/officeDocument/2006/relationships/image" Target="../media/image66.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1.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 Id="rId3"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 Id="rId3" Type="http://schemas.openxmlformats.org/officeDocument/2006/relationships/image" Target="../media/image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xml"/><Relationship Id="rId3" Type="http://schemas.openxmlformats.org/officeDocument/2006/relationships/image" Target="../media/image3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 Id="rId3" Type="http://schemas.openxmlformats.org/officeDocument/2006/relationships/image" Target="../media/image8.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xml"/><Relationship Id="rId3" Type="http://schemas.openxmlformats.org/officeDocument/2006/relationships/image" Target="../media/image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xml"/><Relationship Id="rId3" Type="http://schemas.openxmlformats.org/officeDocument/2006/relationships/image" Target="../media/image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8.xml"/><Relationship Id="rId3" Type="http://schemas.openxmlformats.org/officeDocument/2006/relationships/image" Target="../media/image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 Id="rId3" Type="http://schemas.openxmlformats.org/officeDocument/2006/relationships/hyperlink" Target="https://t.me/khannedy" TargetMode="External"/><Relationship Id="rId4" Type="http://schemas.openxmlformats.org/officeDocument/2006/relationships/hyperlink" Target="https://facebook.com/ProgrammerZamanNow" TargetMode="External"/><Relationship Id="rId5" Type="http://schemas.openxmlformats.org/officeDocument/2006/relationships/hyperlink" Target="https://www.instagram.com/programmerzamannow" TargetMode="External"/><Relationship Id="rId6" Type="http://schemas.openxmlformats.org/officeDocument/2006/relationships/hyperlink" Target="https://www.youtube.com/c/ProgrammerZamanNow" TargetMode="External"/><Relationship Id="rId7" Type="http://schemas.openxmlformats.org/officeDocument/2006/relationships/hyperlink" Target="https://t.me/ProgrammerZamanNow"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1.xml"/><Relationship Id="rId3" Type="http://schemas.openxmlformats.org/officeDocument/2006/relationships/image" Target="../media/image1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5.xml"/><Relationship Id="rId3" Type="http://schemas.openxmlformats.org/officeDocument/2006/relationships/image" Target="../media/image7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6.xml"/><Relationship Id="rId3" Type="http://schemas.openxmlformats.org/officeDocument/2006/relationships/image" Target="../media/image1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7.xml"/><Relationship Id="rId3" Type="http://schemas.openxmlformats.org/officeDocument/2006/relationships/image" Target="../media/image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8.xml"/><Relationship Id="rId3" Type="http://schemas.openxmlformats.org/officeDocument/2006/relationships/image" Target="../media/image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0.xml"/><Relationship Id="rId3" Type="http://schemas.openxmlformats.org/officeDocument/2006/relationships/image" Target="../media/image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1.xml"/><Relationship Id="rId3" Type="http://schemas.openxmlformats.org/officeDocument/2006/relationships/image" Target="../media/image2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3.xml"/><Relationship Id="rId3" Type="http://schemas.openxmlformats.org/officeDocument/2006/relationships/image" Target="../media/image1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6.xml"/><Relationship Id="rId3" Type="http://schemas.openxmlformats.org/officeDocument/2006/relationships/image" Target="../media/image6.png"/><Relationship Id="rId4" Type="http://schemas.openxmlformats.org/officeDocument/2006/relationships/image" Target="../media/image21.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7.xml"/><Relationship Id="rId3" Type="http://schemas.openxmlformats.org/officeDocument/2006/relationships/image" Target="../media/image16.png"/><Relationship Id="rId4" Type="http://schemas.openxmlformats.org/officeDocument/2006/relationships/image" Target="../media/image14.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8.xml"/><Relationship Id="rId3" Type="http://schemas.openxmlformats.org/officeDocument/2006/relationships/image" Target="../media/image15.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9.xml"/><Relationship Id="rId3" Type="http://schemas.openxmlformats.org/officeDocument/2006/relationships/image" Target="../media/image6.png"/><Relationship Id="rId4" Type="http://schemas.openxmlformats.org/officeDocument/2006/relationships/image" Target="../media/image3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0.xml"/><Relationship Id="rId3" Type="http://schemas.openxmlformats.org/officeDocument/2006/relationships/image" Target="../media/image16.png"/><Relationship Id="rId4" Type="http://schemas.openxmlformats.org/officeDocument/2006/relationships/image" Target="../media/image18.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1.xml"/><Relationship Id="rId3" Type="http://schemas.openxmlformats.org/officeDocument/2006/relationships/image" Target="../media/image20.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4.xml"/><Relationship Id="rId3" Type="http://schemas.openxmlformats.org/officeDocument/2006/relationships/image" Target="../media/image23.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7.xml"/><Relationship Id="rId3" Type="http://schemas.openxmlformats.org/officeDocument/2006/relationships/image" Target="../media/image26.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0.xml"/><Relationship Id="rId3" Type="http://schemas.openxmlformats.org/officeDocument/2006/relationships/image" Target="../media/image36.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3.xml"/><Relationship Id="rId3" Type="http://schemas.openxmlformats.org/officeDocument/2006/relationships/image" Target="../media/image25.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4.xml"/><Relationship Id="rId3" Type="http://schemas.openxmlformats.org/officeDocument/2006/relationships/image" Target="../media/image44.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7.xml"/><Relationship Id="rId3" Type="http://schemas.openxmlformats.org/officeDocument/2006/relationships/image" Target="../media/image27.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8.xml"/><Relationship Id="rId3" Type="http://schemas.openxmlformats.org/officeDocument/2006/relationships/image" Target="../media/image40.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9.xml"/><Relationship Id="rId3" Type="http://schemas.openxmlformats.org/officeDocument/2006/relationships/image" Target="../media/image2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2.xml"/><Relationship Id="rId3" Type="http://schemas.openxmlformats.org/officeDocument/2006/relationships/image" Target="../media/image24.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3.xml"/><Relationship Id="rId3" Type="http://schemas.openxmlformats.org/officeDocument/2006/relationships/image" Target="../media/image34.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6.xml"/><Relationship Id="rId3" Type="http://schemas.openxmlformats.org/officeDocument/2006/relationships/image" Target="../media/image31.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9.xml"/><Relationship Id="rId3" Type="http://schemas.openxmlformats.org/officeDocument/2006/relationships/image" Target="../media/image29.png"/><Relationship Id="rId4" Type="http://schemas.openxmlformats.org/officeDocument/2006/relationships/image" Target="../media/image3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1.xml"/><Relationship Id="rId3" Type="http://schemas.openxmlformats.org/officeDocument/2006/relationships/hyperlink" Target="https://github.com/tc39/proposal-class-fields" TargetMode="Externa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3.xml"/><Relationship Id="rId3" Type="http://schemas.openxmlformats.org/officeDocument/2006/relationships/image" Target="../media/image35.png"/><Relationship Id="rId4" Type="http://schemas.openxmlformats.org/officeDocument/2006/relationships/image" Target="../media/image37.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4.xml"/><Relationship Id="rId3" Type="http://schemas.openxmlformats.org/officeDocument/2006/relationships/image" Target="../media/image32.png"/><Relationship Id="rId4" Type="http://schemas.openxmlformats.org/officeDocument/2006/relationships/image" Target="../media/image39.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7.xml"/><Relationship Id="rId3" Type="http://schemas.openxmlformats.org/officeDocument/2006/relationships/image" Target="../media/image50.png"/><Relationship Id="rId4" Type="http://schemas.openxmlformats.org/officeDocument/2006/relationships/image" Target="../media/image42.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9.xml"/><Relationship Id="rId3" Type="http://schemas.openxmlformats.org/officeDocument/2006/relationships/hyperlink" Target="https://github.com/tc39/proposal-private-methods"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0.xml"/><Relationship Id="rId3" Type="http://schemas.openxmlformats.org/officeDocument/2006/relationships/image" Target="../media/image43.png"/><Relationship Id="rId4" Type="http://schemas.openxmlformats.org/officeDocument/2006/relationships/image" Target="../media/image46.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3.xml"/><Relationship Id="rId3" Type="http://schemas.openxmlformats.org/officeDocument/2006/relationships/image" Target="../media/image45.png"/><Relationship Id="rId4" Type="http://schemas.openxmlformats.org/officeDocument/2006/relationships/image" Target="../media/image41.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5.xml"/><Relationship Id="rId3" Type="http://schemas.openxmlformats.org/officeDocument/2006/relationships/image" Target="../media/image49.png"/><Relationship Id="rId4" Type="http://schemas.openxmlformats.org/officeDocument/2006/relationships/image" Target="../media/image57.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9.xml"/><Relationship Id="rId3" Type="http://schemas.openxmlformats.org/officeDocument/2006/relationships/image" Target="../media/image4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5"/>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JavaScript Object Oriented Programming</a:t>
            </a:r>
            <a:endParaRPr/>
          </a:p>
        </p:txBody>
      </p:sp>
      <p:sp>
        <p:nvSpPr>
          <p:cNvPr id="164" name="Google Shape;164;p25"/>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Eko Kurniawan Khannedy</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3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Class dan Object : Person</a:t>
            </a:r>
            <a:endParaRPr/>
          </a:p>
        </p:txBody>
      </p:sp>
      <p:pic>
        <p:nvPicPr>
          <p:cNvPr id="218" name="Google Shape;218;p34"/>
          <p:cNvPicPr preferRelativeResize="0"/>
          <p:nvPr/>
        </p:nvPicPr>
        <p:blipFill>
          <a:blip r:embed="rId3">
            <a:alphaModFix/>
          </a:blip>
          <a:stretch>
            <a:fillRect/>
          </a:stretch>
        </p:blipFill>
        <p:spPr>
          <a:xfrm>
            <a:off x="2481263" y="2006250"/>
            <a:ext cx="4181475" cy="2314575"/>
          </a:xfrm>
          <a:prstGeom prst="rect">
            <a:avLst/>
          </a:prstGeom>
          <a:noFill/>
          <a:ln>
            <a:noFill/>
          </a:ln>
        </p:spPr>
      </p:pic>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7" name="Shape 747"/>
        <p:cNvGrpSpPr/>
        <p:nvPr/>
      </p:nvGrpSpPr>
      <p:grpSpPr>
        <a:xfrm>
          <a:off x="0" y="0"/>
          <a:ext cx="0" cy="0"/>
          <a:chOff x="0" y="0"/>
          <a:chExt cx="0" cy="0"/>
        </a:xfrm>
      </p:grpSpPr>
      <p:sp>
        <p:nvSpPr>
          <p:cNvPr id="748" name="Google Shape;748;p12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Mengakses Static Class Field</a:t>
            </a:r>
            <a:endParaRPr/>
          </a:p>
        </p:txBody>
      </p:sp>
      <p:pic>
        <p:nvPicPr>
          <p:cNvPr id="749" name="Google Shape;749;p124"/>
          <p:cNvPicPr preferRelativeResize="0"/>
          <p:nvPr/>
        </p:nvPicPr>
        <p:blipFill>
          <a:blip r:embed="rId3">
            <a:alphaModFix/>
          </a:blip>
          <a:stretch>
            <a:fillRect/>
          </a:stretch>
        </p:blipFill>
        <p:spPr>
          <a:xfrm>
            <a:off x="152400" y="2006250"/>
            <a:ext cx="8839199" cy="1670001"/>
          </a:xfrm>
          <a:prstGeom prst="rect">
            <a:avLst/>
          </a:prstGeom>
          <a:noFill/>
          <a:ln>
            <a:noFill/>
          </a:ln>
        </p:spPr>
      </p:pic>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3" name="Shape 753"/>
        <p:cNvGrpSpPr/>
        <p:nvPr/>
      </p:nvGrpSpPr>
      <p:grpSpPr>
        <a:xfrm>
          <a:off x="0" y="0"/>
          <a:ext cx="0" cy="0"/>
          <a:chOff x="0" y="0"/>
          <a:chExt cx="0" cy="0"/>
        </a:xfrm>
      </p:grpSpPr>
      <p:sp>
        <p:nvSpPr>
          <p:cNvPr id="754" name="Google Shape;754;p125"/>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Static Method</a:t>
            </a:r>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8" name="Shape 758"/>
        <p:cNvGrpSpPr/>
        <p:nvPr/>
      </p:nvGrpSpPr>
      <p:grpSpPr>
        <a:xfrm>
          <a:off x="0" y="0"/>
          <a:ext cx="0" cy="0"/>
          <a:chOff x="0" y="0"/>
          <a:chExt cx="0" cy="0"/>
        </a:xfrm>
      </p:grpSpPr>
      <p:sp>
        <p:nvSpPr>
          <p:cNvPr id="759" name="Google Shape;759;p12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Static Method</a:t>
            </a:r>
            <a:endParaRPr/>
          </a:p>
        </p:txBody>
      </p:sp>
      <p:sp>
        <p:nvSpPr>
          <p:cNvPr id="760" name="Google Shape;760;p12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Kata kunci static juga tidak hanya bisa ditambahkan di field, tapi juga di method</a:t>
            </a:r>
            <a:endParaRPr/>
          </a:p>
          <a:p>
            <a:pPr indent="-311150" lvl="0" marL="457200" rtl="0" algn="l">
              <a:spcBef>
                <a:spcPts val="0"/>
              </a:spcBef>
              <a:spcAft>
                <a:spcPts val="0"/>
              </a:spcAft>
              <a:buSzPts val="1300"/>
              <a:buChar char="●"/>
            </a:pPr>
            <a:r>
              <a:rPr lang="id"/>
              <a:t>Jika kita tambahkan di method, artinya method tersebut jadi milik class nya, bukan prototype</a:t>
            </a:r>
            <a:endParaRPr/>
          </a:p>
          <a:p>
            <a:pPr indent="-311150" lvl="0" marL="457200" rtl="0" algn="l">
              <a:spcBef>
                <a:spcPts val="0"/>
              </a:spcBef>
              <a:spcAft>
                <a:spcPts val="0"/>
              </a:spcAft>
              <a:buSzPts val="1300"/>
              <a:buChar char="●"/>
            </a:pPr>
            <a:r>
              <a:rPr lang="id"/>
              <a:t>Dan untuk mengakses method tersebut, kita juga bisa lakukan seperti mengakses static class field</a:t>
            </a:r>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4" name="Shape 764"/>
        <p:cNvGrpSpPr/>
        <p:nvPr/>
      </p:nvGrpSpPr>
      <p:grpSpPr>
        <a:xfrm>
          <a:off x="0" y="0"/>
          <a:ext cx="0" cy="0"/>
          <a:chOff x="0" y="0"/>
          <a:chExt cx="0" cy="0"/>
        </a:xfrm>
      </p:grpSpPr>
      <p:sp>
        <p:nvSpPr>
          <p:cNvPr id="765" name="Google Shape;765;p12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Static Method</a:t>
            </a:r>
            <a:endParaRPr/>
          </a:p>
        </p:txBody>
      </p:sp>
      <p:pic>
        <p:nvPicPr>
          <p:cNvPr id="766" name="Google Shape;766;p127"/>
          <p:cNvPicPr preferRelativeResize="0"/>
          <p:nvPr/>
        </p:nvPicPr>
        <p:blipFill>
          <a:blip r:embed="rId3">
            <a:alphaModFix/>
          </a:blip>
          <a:stretch>
            <a:fillRect/>
          </a:stretch>
        </p:blipFill>
        <p:spPr>
          <a:xfrm>
            <a:off x="152400" y="2006250"/>
            <a:ext cx="3976046" cy="2984850"/>
          </a:xfrm>
          <a:prstGeom prst="rect">
            <a:avLst/>
          </a:prstGeom>
          <a:noFill/>
          <a:ln>
            <a:noFill/>
          </a:ln>
        </p:spPr>
      </p:pic>
      <p:pic>
        <p:nvPicPr>
          <p:cNvPr id="767" name="Google Shape;767;p127"/>
          <p:cNvPicPr preferRelativeResize="0"/>
          <p:nvPr/>
        </p:nvPicPr>
        <p:blipFill>
          <a:blip r:embed="rId4">
            <a:alphaModFix/>
          </a:blip>
          <a:stretch>
            <a:fillRect/>
          </a:stretch>
        </p:blipFill>
        <p:spPr>
          <a:xfrm>
            <a:off x="4254950" y="2006250"/>
            <a:ext cx="4732575" cy="874100"/>
          </a:xfrm>
          <a:prstGeom prst="rect">
            <a:avLst/>
          </a:prstGeom>
          <a:noFill/>
          <a:ln>
            <a:noFill/>
          </a:ln>
        </p:spPr>
      </p:pic>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1" name="Shape 771"/>
        <p:cNvGrpSpPr/>
        <p:nvPr/>
      </p:nvGrpSpPr>
      <p:grpSpPr>
        <a:xfrm>
          <a:off x="0" y="0"/>
          <a:ext cx="0" cy="0"/>
          <a:chOff x="0" y="0"/>
          <a:chExt cx="0" cy="0"/>
        </a:xfrm>
      </p:grpSpPr>
      <p:sp>
        <p:nvSpPr>
          <p:cNvPr id="772" name="Google Shape;772;p128"/>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Error</a:t>
            </a:r>
            <a:endParaRP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6" name="Shape 776"/>
        <p:cNvGrpSpPr/>
        <p:nvPr/>
      </p:nvGrpSpPr>
      <p:grpSpPr>
        <a:xfrm>
          <a:off x="0" y="0"/>
          <a:ext cx="0" cy="0"/>
          <a:chOff x="0" y="0"/>
          <a:chExt cx="0" cy="0"/>
        </a:xfrm>
      </p:grpSpPr>
      <p:sp>
        <p:nvSpPr>
          <p:cNvPr id="777" name="Google Shape;777;p12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Error</a:t>
            </a:r>
            <a:endParaRPr/>
          </a:p>
        </p:txBody>
      </p:sp>
      <p:sp>
        <p:nvSpPr>
          <p:cNvPr id="778" name="Google Shape;778;p129"/>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Saat membuat aplikasi, sudah tentu kita tidak akan terhindar dari yang namanya error</a:t>
            </a:r>
            <a:endParaRPr/>
          </a:p>
          <a:p>
            <a:pPr indent="-311150" lvl="0" marL="457200" rtl="0" algn="l">
              <a:spcBef>
                <a:spcPts val="0"/>
              </a:spcBef>
              <a:spcAft>
                <a:spcPts val="0"/>
              </a:spcAft>
              <a:buSzPts val="1300"/>
              <a:buChar char="●"/>
            </a:pPr>
            <a:r>
              <a:rPr lang="id"/>
              <a:t>Di JavaScript, Error merupakan sesuatu yang sudah standar</a:t>
            </a:r>
            <a:endParaRPr/>
          </a:p>
          <a:p>
            <a:pPr indent="-311150" lvl="0" marL="457200" rtl="0" algn="l">
              <a:spcBef>
                <a:spcPts val="0"/>
              </a:spcBef>
              <a:spcAft>
                <a:spcPts val="0"/>
              </a:spcAft>
              <a:buSzPts val="1300"/>
              <a:buChar char="●"/>
            </a:pPr>
            <a:r>
              <a:rPr lang="id"/>
              <a:t>Banyak sekali class error di JavaScript, namun semua class error di JavaScript selalu berujung di class Error, artinya class Error adalah superclass untuk semua jenis error di JavaScript</a:t>
            </a:r>
            <a:endParaRPr/>
          </a:p>
          <a:p>
            <a:pPr indent="-311150" lvl="0" marL="457200" rtl="0" algn="l">
              <a:spcBef>
                <a:spcPts val="0"/>
              </a:spcBef>
              <a:spcAft>
                <a:spcPts val="0"/>
              </a:spcAft>
              <a:buSzPts val="1300"/>
              <a:buChar char="●"/>
            </a:pPr>
            <a:r>
              <a:rPr lang="id"/>
              <a:t>Contoh class error yang terdapat di JavaScript contohnya SyntaxError, TypeError, EvalError, dan lain-lain</a:t>
            </a:r>
            <a:endParaRPr/>
          </a:p>
          <a:p>
            <a:pPr indent="-311150" lvl="0" marL="457200" rtl="0" algn="l">
              <a:spcBef>
                <a:spcPts val="0"/>
              </a:spcBef>
              <a:spcAft>
                <a:spcPts val="0"/>
              </a:spcAft>
              <a:buSzPts val="1300"/>
              <a:buChar char="●"/>
            </a:pPr>
            <a:r>
              <a:rPr lang="id" u="sng">
                <a:solidFill>
                  <a:schemeClr val="hlink"/>
                </a:solidFill>
                <a:hlinkClick r:id="rId3"/>
              </a:rPr>
              <a:t>https://developer.mozilla.org/en-US/docs/Web/JavaScript/Reference/Global_Objects/Error#error_types</a:t>
            </a:r>
            <a:r>
              <a:rPr lang="id"/>
              <a:t> </a:t>
            </a:r>
            <a:endParaRP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2" name="Shape 782"/>
        <p:cNvGrpSpPr/>
        <p:nvPr/>
      </p:nvGrpSpPr>
      <p:grpSpPr>
        <a:xfrm>
          <a:off x="0" y="0"/>
          <a:ext cx="0" cy="0"/>
          <a:chOff x="0" y="0"/>
          <a:chExt cx="0" cy="0"/>
        </a:xfrm>
      </p:grpSpPr>
      <p:sp>
        <p:nvSpPr>
          <p:cNvPr id="783" name="Google Shape;783;p13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Throw Error</a:t>
            </a:r>
            <a:endParaRPr/>
          </a:p>
        </p:txBody>
      </p:sp>
      <p:sp>
        <p:nvSpPr>
          <p:cNvPr id="784" name="Google Shape;784;p130"/>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Saat kita membuat instance object dari class Error, tidak lantas otomatis terjadi error</a:t>
            </a:r>
            <a:endParaRPr/>
          </a:p>
          <a:p>
            <a:pPr indent="-311150" lvl="0" marL="457200" rtl="0" algn="l">
              <a:spcBef>
                <a:spcPts val="0"/>
              </a:spcBef>
              <a:spcAft>
                <a:spcPts val="0"/>
              </a:spcAft>
              <a:buSzPts val="1300"/>
              <a:buChar char="●"/>
            </a:pPr>
            <a:r>
              <a:rPr lang="id"/>
              <a:t>Kita perlu memberitahu program kita, bahwa kita akan mentrigger sebuah error terjadi, atau istilahnya adalah melempar error (throw error)</a:t>
            </a:r>
            <a:endParaRPr/>
          </a:p>
          <a:p>
            <a:pPr indent="-311150" lvl="0" marL="457200" rtl="0" algn="l">
              <a:spcBef>
                <a:spcPts val="0"/>
              </a:spcBef>
              <a:spcAft>
                <a:spcPts val="0"/>
              </a:spcAft>
              <a:buSzPts val="1300"/>
              <a:buChar char="●"/>
            </a:pPr>
            <a:r>
              <a:rPr lang="id"/>
              <a:t>Untuk melempar error, kita bisa gunakan kata kunci throw, diikuti dengan instance object error nya</a:t>
            </a:r>
            <a:endParaRPr/>
          </a:p>
          <a:p>
            <a:pPr indent="-311150" lvl="0" marL="457200" rtl="0" algn="l">
              <a:spcBef>
                <a:spcPts val="0"/>
              </a:spcBef>
              <a:spcAft>
                <a:spcPts val="0"/>
              </a:spcAft>
              <a:buSzPts val="1300"/>
              <a:buChar char="●"/>
            </a:pPr>
            <a:r>
              <a:rPr lang="id"/>
              <a:t>Jika terjadi error, maka otomatis kode program kita akan terhenti, dan kita bisa melihat detail errornya di console di aplikasi browser kita</a:t>
            </a:r>
            <a:endParaRP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8" name="Shape 788"/>
        <p:cNvGrpSpPr/>
        <p:nvPr/>
      </p:nvGrpSpPr>
      <p:grpSpPr>
        <a:xfrm>
          <a:off x="0" y="0"/>
          <a:ext cx="0" cy="0"/>
          <a:chOff x="0" y="0"/>
          <a:chExt cx="0" cy="0"/>
        </a:xfrm>
      </p:grpSpPr>
      <p:sp>
        <p:nvSpPr>
          <p:cNvPr id="789" name="Google Shape;789;p13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Throw Error</a:t>
            </a:r>
            <a:endParaRPr/>
          </a:p>
        </p:txBody>
      </p:sp>
      <p:pic>
        <p:nvPicPr>
          <p:cNvPr id="790" name="Google Shape;790;p131"/>
          <p:cNvPicPr preferRelativeResize="0"/>
          <p:nvPr/>
        </p:nvPicPr>
        <p:blipFill>
          <a:blip r:embed="rId3">
            <a:alphaModFix/>
          </a:blip>
          <a:stretch>
            <a:fillRect/>
          </a:stretch>
        </p:blipFill>
        <p:spPr>
          <a:xfrm>
            <a:off x="152400" y="2006250"/>
            <a:ext cx="6839001" cy="2984851"/>
          </a:xfrm>
          <a:prstGeom prst="rect">
            <a:avLst/>
          </a:prstGeom>
          <a:noFill/>
          <a:ln>
            <a:noFill/>
          </a:ln>
        </p:spPr>
      </p:pic>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4" name="Shape 794"/>
        <p:cNvGrpSpPr/>
        <p:nvPr/>
      </p:nvGrpSpPr>
      <p:grpSpPr>
        <a:xfrm>
          <a:off x="0" y="0"/>
          <a:ext cx="0" cy="0"/>
          <a:chOff x="0" y="0"/>
          <a:chExt cx="0" cy="0"/>
        </a:xfrm>
      </p:grpSpPr>
      <p:sp>
        <p:nvSpPr>
          <p:cNvPr id="795" name="Google Shape;795;p13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Console : Throw Error</a:t>
            </a:r>
            <a:endParaRPr/>
          </a:p>
        </p:txBody>
      </p:sp>
      <p:pic>
        <p:nvPicPr>
          <p:cNvPr id="796" name="Google Shape;796;p132"/>
          <p:cNvPicPr preferRelativeResize="0"/>
          <p:nvPr/>
        </p:nvPicPr>
        <p:blipFill>
          <a:blip r:embed="rId3">
            <a:alphaModFix/>
          </a:blip>
          <a:stretch>
            <a:fillRect/>
          </a:stretch>
        </p:blipFill>
        <p:spPr>
          <a:xfrm>
            <a:off x="152400" y="2006250"/>
            <a:ext cx="8839198" cy="1973802"/>
          </a:xfrm>
          <a:prstGeom prst="rect">
            <a:avLst/>
          </a:prstGeom>
          <a:noFill/>
          <a:ln>
            <a:noFill/>
          </a:ln>
        </p:spPr>
      </p:pic>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0" name="Shape 800"/>
        <p:cNvGrpSpPr/>
        <p:nvPr/>
      </p:nvGrpSpPr>
      <p:grpSpPr>
        <a:xfrm>
          <a:off x="0" y="0"/>
          <a:ext cx="0" cy="0"/>
          <a:chOff x="0" y="0"/>
          <a:chExt cx="0" cy="0"/>
        </a:xfrm>
      </p:grpSpPr>
      <p:sp>
        <p:nvSpPr>
          <p:cNvPr id="801" name="Google Shape;801;p13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Error Handling</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3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Class dan Object : Car</a:t>
            </a:r>
            <a:endParaRPr/>
          </a:p>
        </p:txBody>
      </p:sp>
      <p:pic>
        <p:nvPicPr>
          <p:cNvPr id="224" name="Google Shape;224;p35"/>
          <p:cNvPicPr preferRelativeResize="0"/>
          <p:nvPr/>
        </p:nvPicPr>
        <p:blipFill>
          <a:blip r:embed="rId3">
            <a:alphaModFix/>
          </a:blip>
          <a:stretch>
            <a:fillRect/>
          </a:stretch>
        </p:blipFill>
        <p:spPr>
          <a:xfrm>
            <a:off x="2638425" y="2006250"/>
            <a:ext cx="3867150" cy="2314575"/>
          </a:xfrm>
          <a:prstGeom prst="rect">
            <a:avLst/>
          </a:prstGeom>
          <a:noFill/>
          <a:ln>
            <a:noFill/>
          </a:ln>
        </p:spPr>
      </p:pic>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5" name="Shape 805"/>
        <p:cNvGrpSpPr/>
        <p:nvPr/>
      </p:nvGrpSpPr>
      <p:grpSpPr>
        <a:xfrm>
          <a:off x="0" y="0"/>
          <a:ext cx="0" cy="0"/>
          <a:chOff x="0" y="0"/>
          <a:chExt cx="0" cy="0"/>
        </a:xfrm>
      </p:grpSpPr>
      <p:sp>
        <p:nvSpPr>
          <p:cNvPr id="806" name="Google Shape;806;p13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Error Handling</a:t>
            </a:r>
            <a:endParaRPr/>
          </a:p>
        </p:txBody>
      </p:sp>
      <p:sp>
        <p:nvSpPr>
          <p:cNvPr id="807" name="Google Shape;807;p13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Saat terjadi error di kode program JavaScript, kadang kita tidak ingin program kita berhenti</a:t>
            </a:r>
            <a:endParaRPr/>
          </a:p>
          <a:p>
            <a:pPr indent="-311150" lvl="0" marL="457200" rtl="0" algn="l">
              <a:spcBef>
                <a:spcPts val="0"/>
              </a:spcBef>
              <a:spcAft>
                <a:spcPts val="0"/>
              </a:spcAft>
              <a:buSzPts val="1300"/>
              <a:buChar char="●"/>
            </a:pPr>
            <a:r>
              <a:rPr lang="id"/>
              <a:t>Di JavaScript, kita bisa menangkap jika terjadi error</a:t>
            </a:r>
            <a:endParaRPr/>
          </a:p>
          <a:p>
            <a:pPr indent="-311150" lvl="0" marL="457200" rtl="0" algn="l">
              <a:spcBef>
                <a:spcPts val="0"/>
              </a:spcBef>
              <a:spcAft>
                <a:spcPts val="0"/>
              </a:spcAft>
              <a:buSzPts val="1300"/>
              <a:buChar char="●"/>
            </a:pPr>
            <a:r>
              <a:rPr lang="id"/>
              <a:t>Kita bisa menggunakan try catch statement untuk menangkap error</a:t>
            </a:r>
            <a:endParaRPr/>
          </a:p>
          <a:p>
            <a:pPr indent="-311150" lvl="0" marL="457200" rtl="0" algn="l">
              <a:spcBef>
                <a:spcPts val="0"/>
              </a:spcBef>
              <a:spcAft>
                <a:spcPts val="0"/>
              </a:spcAft>
              <a:buSzPts val="1300"/>
              <a:buChar char="●"/>
            </a:pPr>
            <a:r>
              <a:rPr lang="id"/>
              <a:t>Pada block try, kita akan mencoba mengakses kode program yang bisa menyebabkan error, dan jika terjadi error, block try akan berhenti dan otomatis masuk ke block catch</a:t>
            </a:r>
            <a:endParaRPr/>
          </a:p>
          <a:p>
            <a:pPr indent="-311150" lvl="0" marL="457200" rtl="0" algn="l">
              <a:spcBef>
                <a:spcPts val="0"/>
              </a:spcBef>
              <a:spcAft>
                <a:spcPts val="0"/>
              </a:spcAft>
              <a:buSzPts val="1300"/>
              <a:buChar char="●"/>
            </a:pPr>
            <a:r>
              <a:rPr lang="id"/>
              <a:t>Jika tidak terjadi error, block catch tidak akan dieksekusi</a:t>
            </a:r>
            <a:endParaRPr/>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1" name="Shape 811"/>
        <p:cNvGrpSpPr/>
        <p:nvPr/>
      </p:nvGrpSpPr>
      <p:grpSpPr>
        <a:xfrm>
          <a:off x="0" y="0"/>
          <a:ext cx="0" cy="0"/>
          <a:chOff x="0" y="0"/>
          <a:chExt cx="0" cy="0"/>
        </a:xfrm>
      </p:grpSpPr>
      <p:sp>
        <p:nvSpPr>
          <p:cNvPr id="812" name="Google Shape;812;p13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Error Handling</a:t>
            </a:r>
            <a:endParaRPr/>
          </a:p>
        </p:txBody>
      </p:sp>
      <p:pic>
        <p:nvPicPr>
          <p:cNvPr id="813" name="Google Shape;813;p135"/>
          <p:cNvPicPr preferRelativeResize="0"/>
          <p:nvPr/>
        </p:nvPicPr>
        <p:blipFill>
          <a:blip r:embed="rId3">
            <a:alphaModFix/>
          </a:blip>
          <a:stretch>
            <a:fillRect/>
          </a:stretch>
        </p:blipFill>
        <p:spPr>
          <a:xfrm>
            <a:off x="152400" y="2006250"/>
            <a:ext cx="8839202" cy="2692902"/>
          </a:xfrm>
          <a:prstGeom prst="rect">
            <a:avLst/>
          </a:prstGeom>
          <a:noFill/>
          <a:ln>
            <a:noFill/>
          </a:ln>
        </p:spPr>
      </p:pic>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7" name="Shape 817"/>
        <p:cNvGrpSpPr/>
        <p:nvPr/>
      </p:nvGrpSpPr>
      <p:grpSpPr>
        <a:xfrm>
          <a:off x="0" y="0"/>
          <a:ext cx="0" cy="0"/>
          <a:chOff x="0" y="0"/>
          <a:chExt cx="0" cy="0"/>
        </a:xfrm>
      </p:grpSpPr>
      <p:sp>
        <p:nvSpPr>
          <p:cNvPr id="818" name="Google Shape;818;p13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Kata Kunci finally</a:t>
            </a:r>
            <a:endParaRPr/>
          </a:p>
        </p:txBody>
      </p:sp>
      <p:sp>
        <p:nvSpPr>
          <p:cNvPr id="819" name="Google Shape;819;p136"/>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Kadang kita ingin melakukan sesuatu entah itu terjadi error ataupun tidak</a:t>
            </a:r>
            <a:endParaRPr/>
          </a:p>
          <a:p>
            <a:pPr indent="-311150" lvl="0" marL="457200" rtl="0" algn="l">
              <a:spcBef>
                <a:spcPts val="0"/>
              </a:spcBef>
              <a:spcAft>
                <a:spcPts val="0"/>
              </a:spcAft>
              <a:buSzPts val="1300"/>
              <a:buChar char="●"/>
            </a:pPr>
            <a:r>
              <a:rPr lang="id"/>
              <a:t>Dalam try catch, kita bisa menambahkan block finally</a:t>
            </a:r>
            <a:endParaRPr/>
          </a:p>
          <a:p>
            <a:pPr indent="-311150" lvl="0" marL="457200" rtl="0" algn="l">
              <a:spcBef>
                <a:spcPts val="0"/>
              </a:spcBef>
              <a:spcAft>
                <a:spcPts val="0"/>
              </a:spcAft>
              <a:buSzPts val="1300"/>
              <a:buChar char="●"/>
            </a:pPr>
            <a:r>
              <a:rPr lang="id"/>
              <a:t>Block finally ini akan selalu dieksekusi setelah try catch selesai, entah terjadi error atau tidak, block finally akan selalu dieksekusi</a:t>
            </a:r>
            <a:endParaRPr/>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3" name="Shape 823"/>
        <p:cNvGrpSpPr/>
        <p:nvPr/>
      </p:nvGrpSpPr>
      <p:grpSpPr>
        <a:xfrm>
          <a:off x="0" y="0"/>
          <a:ext cx="0" cy="0"/>
          <a:chOff x="0" y="0"/>
          <a:chExt cx="0" cy="0"/>
        </a:xfrm>
      </p:grpSpPr>
      <p:sp>
        <p:nvSpPr>
          <p:cNvPr id="824" name="Google Shape;824;p13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Kata Kunci finally</a:t>
            </a:r>
            <a:endParaRPr/>
          </a:p>
        </p:txBody>
      </p:sp>
      <p:pic>
        <p:nvPicPr>
          <p:cNvPr id="825" name="Google Shape;825;p137"/>
          <p:cNvPicPr preferRelativeResize="0"/>
          <p:nvPr/>
        </p:nvPicPr>
        <p:blipFill>
          <a:blip r:embed="rId3">
            <a:alphaModFix/>
          </a:blip>
          <a:stretch>
            <a:fillRect/>
          </a:stretch>
        </p:blipFill>
        <p:spPr>
          <a:xfrm>
            <a:off x="152400" y="2006250"/>
            <a:ext cx="8839200" cy="2702680"/>
          </a:xfrm>
          <a:prstGeom prst="rect">
            <a:avLst/>
          </a:prstGeom>
          <a:noFill/>
          <a:ln>
            <a:noFill/>
          </a:ln>
        </p:spPr>
      </p:pic>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9" name="Shape 829"/>
        <p:cNvGrpSpPr/>
        <p:nvPr/>
      </p:nvGrpSpPr>
      <p:grpSpPr>
        <a:xfrm>
          <a:off x="0" y="0"/>
          <a:ext cx="0" cy="0"/>
          <a:chOff x="0" y="0"/>
          <a:chExt cx="0" cy="0"/>
        </a:xfrm>
      </p:grpSpPr>
      <p:sp>
        <p:nvSpPr>
          <p:cNvPr id="830" name="Google Shape;830;p13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Try Finally</a:t>
            </a:r>
            <a:endParaRPr/>
          </a:p>
        </p:txBody>
      </p:sp>
      <p:sp>
        <p:nvSpPr>
          <p:cNvPr id="831" name="Google Shape;831;p138"/>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Kata kunci finally juga bisa digunakan tanpa perlu menggunakan catch </a:t>
            </a:r>
            <a:endParaRPr/>
          </a:p>
          <a:p>
            <a:pPr indent="-311150" lvl="0" marL="457200" rtl="0" algn="l">
              <a:spcBef>
                <a:spcPts val="0"/>
              </a:spcBef>
              <a:spcAft>
                <a:spcPts val="0"/>
              </a:spcAft>
              <a:buSzPts val="1300"/>
              <a:buChar char="●"/>
            </a:pPr>
            <a:r>
              <a:rPr lang="id"/>
              <a:t>Biasanya ini digunakan dalam kasus tertentu</a:t>
            </a:r>
            <a:endParaRPr/>
          </a:p>
        </p:txBody>
      </p: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5" name="Shape 835"/>
        <p:cNvGrpSpPr/>
        <p:nvPr/>
      </p:nvGrpSpPr>
      <p:grpSpPr>
        <a:xfrm>
          <a:off x="0" y="0"/>
          <a:ext cx="0" cy="0"/>
          <a:chOff x="0" y="0"/>
          <a:chExt cx="0" cy="0"/>
        </a:xfrm>
      </p:grpSpPr>
      <p:sp>
        <p:nvSpPr>
          <p:cNvPr id="836" name="Google Shape;836;p13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Try Finally</a:t>
            </a:r>
            <a:endParaRPr/>
          </a:p>
        </p:txBody>
      </p:sp>
      <p:pic>
        <p:nvPicPr>
          <p:cNvPr id="837" name="Google Shape;837;p139"/>
          <p:cNvPicPr preferRelativeResize="0"/>
          <p:nvPr/>
        </p:nvPicPr>
        <p:blipFill>
          <a:blip r:embed="rId3">
            <a:alphaModFix/>
          </a:blip>
          <a:stretch>
            <a:fillRect/>
          </a:stretch>
        </p:blipFill>
        <p:spPr>
          <a:xfrm>
            <a:off x="152400" y="2006250"/>
            <a:ext cx="3339961" cy="2984850"/>
          </a:xfrm>
          <a:prstGeom prst="rect">
            <a:avLst/>
          </a:prstGeom>
          <a:noFill/>
          <a:ln>
            <a:noFill/>
          </a:ln>
        </p:spPr>
      </p:pic>
      <p:pic>
        <p:nvPicPr>
          <p:cNvPr id="838" name="Google Shape;838;p139"/>
          <p:cNvPicPr preferRelativeResize="0"/>
          <p:nvPr/>
        </p:nvPicPr>
        <p:blipFill>
          <a:blip r:embed="rId4">
            <a:alphaModFix/>
          </a:blip>
          <a:stretch>
            <a:fillRect/>
          </a:stretch>
        </p:blipFill>
        <p:spPr>
          <a:xfrm>
            <a:off x="3644761" y="2006250"/>
            <a:ext cx="5346838" cy="2470177"/>
          </a:xfrm>
          <a:prstGeom prst="rect">
            <a:avLst/>
          </a:prstGeom>
          <a:noFill/>
          <a:ln>
            <a:noFill/>
          </a:ln>
        </p:spPr>
      </p:pic>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2" name="Shape 842"/>
        <p:cNvGrpSpPr/>
        <p:nvPr/>
      </p:nvGrpSpPr>
      <p:grpSpPr>
        <a:xfrm>
          <a:off x="0" y="0"/>
          <a:ext cx="0" cy="0"/>
          <a:chOff x="0" y="0"/>
          <a:chExt cx="0" cy="0"/>
        </a:xfrm>
      </p:grpSpPr>
      <p:sp>
        <p:nvSpPr>
          <p:cNvPr id="843" name="Google Shape;843;p140"/>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Membuat Class Error Manual</a:t>
            </a:r>
            <a:endParaRPr/>
          </a:p>
        </p:txBody>
      </p:sp>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7" name="Shape 847"/>
        <p:cNvGrpSpPr/>
        <p:nvPr/>
      </p:nvGrpSpPr>
      <p:grpSpPr>
        <a:xfrm>
          <a:off x="0" y="0"/>
          <a:ext cx="0" cy="0"/>
          <a:chOff x="0" y="0"/>
          <a:chExt cx="0" cy="0"/>
        </a:xfrm>
      </p:grpSpPr>
      <p:sp>
        <p:nvSpPr>
          <p:cNvPr id="848" name="Google Shape;848;p14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Membuat Class Error Manual</a:t>
            </a:r>
            <a:endParaRPr/>
          </a:p>
        </p:txBody>
      </p:sp>
      <p:sp>
        <p:nvSpPr>
          <p:cNvPr id="849" name="Google Shape;849;p141"/>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Walaupun JavaScript sudah memiliki standard class Error</a:t>
            </a:r>
            <a:endParaRPr/>
          </a:p>
          <a:p>
            <a:pPr indent="-311150" lvl="0" marL="457200" rtl="0" algn="l">
              <a:spcBef>
                <a:spcPts val="0"/>
              </a:spcBef>
              <a:spcAft>
                <a:spcPts val="0"/>
              </a:spcAft>
              <a:buSzPts val="1300"/>
              <a:buChar char="●"/>
            </a:pPr>
            <a:r>
              <a:rPr lang="id"/>
              <a:t>Namun alangkah baiknya, kita membedakan tiap jenis error</a:t>
            </a:r>
            <a:endParaRPr/>
          </a:p>
          <a:p>
            <a:pPr indent="-311150" lvl="0" marL="457200" rtl="0" algn="l">
              <a:spcBef>
                <a:spcPts val="0"/>
              </a:spcBef>
              <a:spcAft>
                <a:spcPts val="0"/>
              </a:spcAft>
              <a:buSzPts val="1300"/>
              <a:buChar char="●"/>
            </a:pPr>
            <a:r>
              <a:rPr lang="id"/>
              <a:t>Untuk membuat error sendiri secara manual sangatlah mudah, cukup membuat class turunan dari class Error</a:t>
            </a:r>
            <a:endParaRPr/>
          </a:p>
          <a:p>
            <a:pPr indent="-311150" lvl="0" marL="457200" rtl="0" algn="l">
              <a:spcBef>
                <a:spcPts val="0"/>
              </a:spcBef>
              <a:spcAft>
                <a:spcPts val="0"/>
              </a:spcAft>
              <a:buSzPts val="1300"/>
              <a:buChar char="●"/>
            </a:pPr>
            <a:r>
              <a:rPr lang="id"/>
              <a:t>Dan jangan lupa tambahkan parameter message, agar bisa dikirimkan ke parameter di constructor class Error</a:t>
            </a:r>
            <a:endParaRPr/>
          </a:p>
        </p:txBody>
      </p:sp>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3" name="Shape 853"/>
        <p:cNvGrpSpPr/>
        <p:nvPr/>
      </p:nvGrpSpPr>
      <p:grpSpPr>
        <a:xfrm>
          <a:off x="0" y="0"/>
          <a:ext cx="0" cy="0"/>
          <a:chOff x="0" y="0"/>
          <a:chExt cx="0" cy="0"/>
        </a:xfrm>
      </p:grpSpPr>
      <p:sp>
        <p:nvSpPr>
          <p:cNvPr id="854" name="Google Shape;854;p14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Class ValidationError </a:t>
            </a:r>
            <a:endParaRPr/>
          </a:p>
        </p:txBody>
      </p:sp>
      <p:pic>
        <p:nvPicPr>
          <p:cNvPr id="855" name="Google Shape;855;p142"/>
          <p:cNvPicPr preferRelativeResize="0"/>
          <p:nvPr/>
        </p:nvPicPr>
        <p:blipFill>
          <a:blip r:embed="rId3">
            <a:alphaModFix/>
          </a:blip>
          <a:stretch>
            <a:fillRect/>
          </a:stretch>
        </p:blipFill>
        <p:spPr>
          <a:xfrm>
            <a:off x="152400" y="2006250"/>
            <a:ext cx="8839202" cy="2289498"/>
          </a:xfrm>
          <a:prstGeom prst="rect">
            <a:avLst/>
          </a:prstGeom>
          <a:noFill/>
          <a:ln>
            <a:noFill/>
          </a:ln>
        </p:spPr>
      </p:pic>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9" name="Shape 859"/>
        <p:cNvGrpSpPr/>
        <p:nvPr/>
      </p:nvGrpSpPr>
      <p:grpSpPr>
        <a:xfrm>
          <a:off x="0" y="0"/>
          <a:ext cx="0" cy="0"/>
          <a:chOff x="0" y="0"/>
          <a:chExt cx="0" cy="0"/>
        </a:xfrm>
      </p:grpSpPr>
      <p:sp>
        <p:nvSpPr>
          <p:cNvPr id="860" name="Google Shape;860;p14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Menggunakan ValidationError</a:t>
            </a:r>
            <a:endParaRPr/>
          </a:p>
        </p:txBody>
      </p:sp>
      <p:pic>
        <p:nvPicPr>
          <p:cNvPr id="861" name="Google Shape;861;p143"/>
          <p:cNvPicPr preferRelativeResize="0"/>
          <p:nvPr/>
        </p:nvPicPr>
        <p:blipFill>
          <a:blip r:embed="rId3">
            <a:alphaModFix/>
          </a:blip>
          <a:stretch>
            <a:fillRect/>
          </a:stretch>
        </p:blipFill>
        <p:spPr>
          <a:xfrm>
            <a:off x="152400" y="2006250"/>
            <a:ext cx="7750825" cy="29848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3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OOP di JavaScript</a:t>
            </a:r>
            <a:endParaRPr/>
          </a:p>
        </p:txBody>
      </p:sp>
      <p:sp>
        <p:nvSpPr>
          <p:cNvPr id="230" name="Google Shape;230;p3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JavaScript sendiri sebenarnya sejak awal dibuat sebagai bahasa prosedural, bukan bahasa pemrograman berorientasi objek</a:t>
            </a:r>
            <a:endParaRPr/>
          </a:p>
          <a:p>
            <a:pPr indent="-311150" lvl="0" marL="457200" rtl="0" algn="l">
              <a:spcBef>
                <a:spcPts val="0"/>
              </a:spcBef>
              <a:spcAft>
                <a:spcPts val="0"/>
              </a:spcAft>
              <a:buSzPts val="1300"/>
              <a:buChar char="●"/>
            </a:pPr>
            <a:r>
              <a:rPr lang="id"/>
              <a:t>Oleh karena, implementasi OOP di JavaScript memang tidak sedetail bahasa pemrograman lain yang memang dari awal merupakan bahasa pemrograman OOP seperti Java atau C++</a:t>
            </a:r>
            <a:endParaRPr/>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5" name="Shape 865"/>
        <p:cNvGrpSpPr/>
        <p:nvPr/>
      </p:nvGrpSpPr>
      <p:grpSpPr>
        <a:xfrm>
          <a:off x="0" y="0"/>
          <a:ext cx="0" cy="0"/>
          <a:chOff x="0" y="0"/>
          <a:chExt cx="0" cy="0"/>
        </a:xfrm>
      </p:grpSpPr>
      <p:sp>
        <p:nvSpPr>
          <p:cNvPr id="866" name="Google Shape;866;p14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Try Catch </a:t>
            </a:r>
            <a:endParaRPr/>
          </a:p>
        </p:txBody>
      </p:sp>
      <p:pic>
        <p:nvPicPr>
          <p:cNvPr id="867" name="Google Shape;867;p144"/>
          <p:cNvPicPr preferRelativeResize="0"/>
          <p:nvPr/>
        </p:nvPicPr>
        <p:blipFill>
          <a:blip r:embed="rId3">
            <a:alphaModFix/>
          </a:blip>
          <a:stretch>
            <a:fillRect/>
          </a:stretch>
        </p:blipFill>
        <p:spPr>
          <a:xfrm>
            <a:off x="152400" y="2006250"/>
            <a:ext cx="8839200" cy="2528627"/>
          </a:xfrm>
          <a:prstGeom prst="rect">
            <a:avLst/>
          </a:prstGeom>
          <a:noFill/>
          <a:ln>
            <a:noFill/>
          </a:ln>
        </p:spPr>
      </p:pic>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1" name="Shape 871"/>
        <p:cNvGrpSpPr/>
        <p:nvPr/>
      </p:nvGrpSpPr>
      <p:grpSpPr>
        <a:xfrm>
          <a:off x="0" y="0"/>
          <a:ext cx="0" cy="0"/>
          <a:chOff x="0" y="0"/>
          <a:chExt cx="0" cy="0"/>
        </a:xfrm>
      </p:grpSpPr>
      <p:sp>
        <p:nvSpPr>
          <p:cNvPr id="872" name="Google Shape;872;p145"/>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Iterable dan Iterator</a:t>
            </a:r>
            <a:endParaRPr/>
          </a:p>
        </p:txBody>
      </p:sp>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6" name="Shape 876"/>
        <p:cNvGrpSpPr/>
        <p:nvPr/>
      </p:nvGrpSpPr>
      <p:grpSpPr>
        <a:xfrm>
          <a:off x="0" y="0"/>
          <a:ext cx="0" cy="0"/>
          <a:chOff x="0" y="0"/>
          <a:chExt cx="0" cy="0"/>
        </a:xfrm>
      </p:grpSpPr>
      <p:sp>
        <p:nvSpPr>
          <p:cNvPr id="877" name="Google Shape;877;p14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Iterable dan Iterator</a:t>
            </a:r>
            <a:endParaRPr/>
          </a:p>
        </p:txBody>
      </p:sp>
      <p:sp>
        <p:nvSpPr>
          <p:cNvPr id="878" name="Google Shape;878;p146"/>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Salah satu fitur terbaru di ES6 adalah iterable</a:t>
            </a:r>
            <a:endParaRPr/>
          </a:p>
          <a:p>
            <a:pPr indent="-311150" lvl="0" marL="457200" rtl="0" algn="l">
              <a:spcBef>
                <a:spcPts val="0"/>
              </a:spcBef>
              <a:spcAft>
                <a:spcPts val="0"/>
              </a:spcAft>
              <a:buSzPts val="1300"/>
              <a:buChar char="●"/>
            </a:pPr>
            <a:r>
              <a:rPr lang="id"/>
              <a:t>Iterable adalah spesial object yang memiliki standarisasi</a:t>
            </a:r>
            <a:endParaRPr/>
          </a:p>
          <a:p>
            <a:pPr indent="-311150" lvl="0" marL="457200" rtl="0" algn="l">
              <a:spcBef>
                <a:spcPts val="0"/>
              </a:spcBef>
              <a:spcAft>
                <a:spcPts val="0"/>
              </a:spcAft>
              <a:buSzPts val="1300"/>
              <a:buChar char="●"/>
            </a:pPr>
            <a:r>
              <a:rPr lang="id"/>
              <a:t>Dengan mengikuti standarisasi Iterable, secara otomatis kita bisa melakukan iterasi terdapat data tersebut dengan menggunakan perulangan for...of</a:t>
            </a:r>
            <a:endParaRPr/>
          </a:p>
          <a:p>
            <a:pPr indent="-311150" lvl="0" marL="457200" rtl="0" algn="l">
              <a:spcBef>
                <a:spcPts val="0"/>
              </a:spcBef>
              <a:spcAft>
                <a:spcPts val="0"/>
              </a:spcAft>
              <a:buSzPts val="1300"/>
              <a:buChar char="●"/>
            </a:pPr>
            <a:r>
              <a:rPr lang="id"/>
              <a:t>Contoh yang sudah mengikuti standarisasi Iterable adalah string, Array, Object, dan lain-lain</a:t>
            </a:r>
            <a:endParaRPr/>
          </a:p>
        </p:txBody>
      </p:sp>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2" name="Shape 882"/>
        <p:cNvGrpSpPr/>
        <p:nvPr/>
      </p:nvGrpSpPr>
      <p:grpSpPr>
        <a:xfrm>
          <a:off x="0" y="0"/>
          <a:ext cx="0" cy="0"/>
          <a:chOff x="0" y="0"/>
          <a:chExt cx="0" cy="0"/>
        </a:xfrm>
      </p:grpSpPr>
      <p:sp>
        <p:nvSpPr>
          <p:cNvPr id="883" name="Google Shape;883;p14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Kontrak Iterable (dalam TypeScript)</a:t>
            </a:r>
            <a:endParaRPr/>
          </a:p>
        </p:txBody>
      </p:sp>
      <p:pic>
        <p:nvPicPr>
          <p:cNvPr id="884" name="Google Shape;884;p147"/>
          <p:cNvPicPr preferRelativeResize="0"/>
          <p:nvPr/>
        </p:nvPicPr>
        <p:blipFill>
          <a:blip r:embed="rId3">
            <a:alphaModFix/>
          </a:blip>
          <a:stretch>
            <a:fillRect/>
          </a:stretch>
        </p:blipFill>
        <p:spPr>
          <a:xfrm>
            <a:off x="152400" y="2006250"/>
            <a:ext cx="8839202" cy="1484073"/>
          </a:xfrm>
          <a:prstGeom prst="rect">
            <a:avLst/>
          </a:prstGeom>
          <a:noFill/>
          <a:ln>
            <a:noFill/>
          </a:ln>
        </p:spPr>
      </p:pic>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8" name="Shape 888"/>
        <p:cNvGrpSpPr/>
        <p:nvPr/>
      </p:nvGrpSpPr>
      <p:grpSpPr>
        <a:xfrm>
          <a:off x="0" y="0"/>
          <a:ext cx="0" cy="0"/>
          <a:chOff x="0" y="0"/>
          <a:chExt cx="0" cy="0"/>
        </a:xfrm>
      </p:grpSpPr>
      <p:sp>
        <p:nvSpPr>
          <p:cNvPr id="889" name="Google Shape;889;p14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Kontrak Iterator (dalam TypeScript)</a:t>
            </a:r>
            <a:endParaRPr/>
          </a:p>
        </p:txBody>
      </p:sp>
      <p:pic>
        <p:nvPicPr>
          <p:cNvPr id="890" name="Google Shape;890;p148"/>
          <p:cNvPicPr preferRelativeResize="0"/>
          <p:nvPr/>
        </p:nvPicPr>
        <p:blipFill>
          <a:blip r:embed="rId3">
            <a:alphaModFix/>
          </a:blip>
          <a:stretch>
            <a:fillRect/>
          </a:stretch>
        </p:blipFill>
        <p:spPr>
          <a:xfrm>
            <a:off x="152400" y="2006250"/>
            <a:ext cx="8839199" cy="2082122"/>
          </a:xfrm>
          <a:prstGeom prst="rect">
            <a:avLst/>
          </a:prstGeom>
          <a:noFill/>
          <a:ln>
            <a:noFill/>
          </a:ln>
        </p:spPr>
      </p:pic>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4" name="Shape 894"/>
        <p:cNvGrpSpPr/>
        <p:nvPr/>
      </p:nvGrpSpPr>
      <p:grpSpPr>
        <a:xfrm>
          <a:off x="0" y="0"/>
          <a:ext cx="0" cy="0"/>
          <a:chOff x="0" y="0"/>
          <a:chExt cx="0" cy="0"/>
        </a:xfrm>
      </p:grpSpPr>
      <p:sp>
        <p:nvSpPr>
          <p:cNvPr id="895" name="Google Shape;895;p14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Kontrak : IteratorResult (dalam TypeScript)</a:t>
            </a:r>
            <a:endParaRPr/>
          </a:p>
        </p:txBody>
      </p:sp>
      <p:pic>
        <p:nvPicPr>
          <p:cNvPr id="896" name="Google Shape;896;p149"/>
          <p:cNvPicPr preferRelativeResize="0"/>
          <p:nvPr/>
        </p:nvPicPr>
        <p:blipFill>
          <a:blip r:embed="rId3">
            <a:alphaModFix/>
          </a:blip>
          <a:stretch>
            <a:fillRect/>
          </a:stretch>
        </p:blipFill>
        <p:spPr>
          <a:xfrm>
            <a:off x="152400" y="2006250"/>
            <a:ext cx="8839203" cy="2939063"/>
          </a:xfrm>
          <a:prstGeom prst="rect">
            <a:avLst/>
          </a:prstGeom>
          <a:noFill/>
          <a:ln>
            <a:noFill/>
          </a:ln>
        </p:spPr>
      </p:pic>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0" name="Shape 900"/>
        <p:cNvGrpSpPr/>
        <p:nvPr/>
      </p:nvGrpSpPr>
      <p:grpSpPr>
        <a:xfrm>
          <a:off x="0" y="0"/>
          <a:ext cx="0" cy="0"/>
          <a:chOff x="0" y="0"/>
          <a:chExt cx="0" cy="0"/>
        </a:xfrm>
      </p:grpSpPr>
      <p:sp>
        <p:nvSpPr>
          <p:cNvPr id="901" name="Google Shape;901;p15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Cara Kerja Iterable dan Iterator</a:t>
            </a:r>
            <a:endParaRPr/>
          </a:p>
        </p:txBody>
      </p:sp>
      <p:sp>
        <p:nvSpPr>
          <p:cNvPr id="902" name="Google Shape;902;p150"/>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Jika kita mengikuti kontrak Iterable, maka object yang kita buat akan bisa dilakukan iterasi menggunakan for...of</a:t>
            </a:r>
            <a:endParaRPr/>
          </a:p>
          <a:p>
            <a:pPr indent="-311150" lvl="0" marL="457200" rtl="0" algn="l">
              <a:spcBef>
                <a:spcPts val="0"/>
              </a:spcBef>
              <a:spcAft>
                <a:spcPts val="0"/>
              </a:spcAft>
              <a:buSzPts val="1300"/>
              <a:buChar char="●"/>
            </a:pPr>
            <a:r>
              <a:rPr lang="id"/>
              <a:t>Setiap kita melakukan perulangan, object Iterator akan dibuat</a:t>
            </a:r>
            <a:endParaRPr/>
          </a:p>
          <a:p>
            <a:pPr indent="-311150" lvl="0" marL="457200" rtl="0" algn="l">
              <a:spcBef>
                <a:spcPts val="0"/>
              </a:spcBef>
              <a:spcAft>
                <a:spcPts val="0"/>
              </a:spcAft>
              <a:buSzPts val="1300"/>
              <a:buChar char="●"/>
            </a:pPr>
            <a:r>
              <a:rPr lang="id"/>
              <a:t>Hal ini menjadi aman jika kita melakukan iterasi berulang-ulang, karena Iterator baru akan dibuat terus menerus</a:t>
            </a:r>
            <a:endParaRPr/>
          </a:p>
        </p:txBody>
      </p:sp>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6" name="Shape 906"/>
        <p:cNvGrpSpPr/>
        <p:nvPr/>
      </p:nvGrpSpPr>
      <p:grpSpPr>
        <a:xfrm>
          <a:off x="0" y="0"/>
          <a:ext cx="0" cy="0"/>
          <a:chOff x="0" y="0"/>
          <a:chExt cx="0" cy="0"/>
        </a:xfrm>
      </p:grpSpPr>
      <p:sp>
        <p:nvSpPr>
          <p:cNvPr id="907" name="Google Shape;907;p15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Membuat Counter Iterator Result</a:t>
            </a:r>
            <a:endParaRPr/>
          </a:p>
        </p:txBody>
      </p:sp>
      <p:pic>
        <p:nvPicPr>
          <p:cNvPr id="908" name="Google Shape;908;p151"/>
          <p:cNvPicPr preferRelativeResize="0"/>
          <p:nvPr/>
        </p:nvPicPr>
        <p:blipFill>
          <a:blip r:embed="rId3">
            <a:alphaModFix/>
          </a:blip>
          <a:stretch>
            <a:fillRect/>
          </a:stretch>
        </p:blipFill>
        <p:spPr>
          <a:xfrm>
            <a:off x="152400" y="2006250"/>
            <a:ext cx="8839201" cy="2209800"/>
          </a:xfrm>
          <a:prstGeom prst="rect">
            <a:avLst/>
          </a:prstGeom>
          <a:noFill/>
          <a:ln>
            <a:noFill/>
          </a:ln>
        </p:spPr>
      </p:pic>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2" name="Shape 912"/>
        <p:cNvGrpSpPr/>
        <p:nvPr/>
      </p:nvGrpSpPr>
      <p:grpSpPr>
        <a:xfrm>
          <a:off x="0" y="0"/>
          <a:ext cx="0" cy="0"/>
          <a:chOff x="0" y="0"/>
          <a:chExt cx="0" cy="0"/>
        </a:xfrm>
      </p:grpSpPr>
      <p:sp>
        <p:nvSpPr>
          <p:cNvPr id="913" name="Google Shape;913;p15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Membuat Counter Iterator</a:t>
            </a:r>
            <a:endParaRPr/>
          </a:p>
        </p:txBody>
      </p:sp>
      <p:pic>
        <p:nvPicPr>
          <p:cNvPr id="914" name="Google Shape;914;p152"/>
          <p:cNvPicPr preferRelativeResize="0"/>
          <p:nvPr/>
        </p:nvPicPr>
        <p:blipFill>
          <a:blip r:embed="rId3">
            <a:alphaModFix/>
          </a:blip>
          <a:stretch>
            <a:fillRect/>
          </a:stretch>
        </p:blipFill>
        <p:spPr>
          <a:xfrm>
            <a:off x="152400" y="2006250"/>
            <a:ext cx="7246505" cy="2984850"/>
          </a:xfrm>
          <a:prstGeom prst="rect">
            <a:avLst/>
          </a:prstGeom>
          <a:noFill/>
          <a:ln>
            <a:noFill/>
          </a:ln>
        </p:spPr>
      </p:pic>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8" name="Shape 918"/>
        <p:cNvGrpSpPr/>
        <p:nvPr/>
      </p:nvGrpSpPr>
      <p:grpSpPr>
        <a:xfrm>
          <a:off x="0" y="0"/>
          <a:ext cx="0" cy="0"/>
          <a:chOff x="0" y="0"/>
          <a:chExt cx="0" cy="0"/>
        </a:xfrm>
      </p:grpSpPr>
      <p:sp>
        <p:nvSpPr>
          <p:cNvPr id="919" name="Google Shape;919;p15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Membuat Counter Iterable</a:t>
            </a:r>
            <a:endParaRPr/>
          </a:p>
        </p:txBody>
      </p:sp>
      <p:pic>
        <p:nvPicPr>
          <p:cNvPr id="920" name="Google Shape;920;p153"/>
          <p:cNvPicPr preferRelativeResize="0"/>
          <p:nvPr/>
        </p:nvPicPr>
        <p:blipFill>
          <a:blip r:embed="rId3">
            <a:alphaModFix/>
          </a:blip>
          <a:stretch>
            <a:fillRect/>
          </a:stretch>
        </p:blipFill>
        <p:spPr>
          <a:xfrm>
            <a:off x="152400" y="2006250"/>
            <a:ext cx="8652288" cy="29848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37"/>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Membuat Constructor Function</a:t>
            </a:r>
            <a:endParaRPr/>
          </a:p>
        </p:txBody>
      </p:sp>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4" name="Shape 924"/>
        <p:cNvGrpSpPr/>
        <p:nvPr/>
      </p:nvGrpSpPr>
      <p:grpSpPr>
        <a:xfrm>
          <a:off x="0" y="0"/>
          <a:ext cx="0" cy="0"/>
          <a:chOff x="0" y="0"/>
          <a:chExt cx="0" cy="0"/>
        </a:xfrm>
      </p:grpSpPr>
      <p:sp>
        <p:nvSpPr>
          <p:cNvPr id="925" name="Google Shape;925;p15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Menggunakan Counter Iterable</a:t>
            </a:r>
            <a:endParaRPr/>
          </a:p>
        </p:txBody>
      </p:sp>
      <p:pic>
        <p:nvPicPr>
          <p:cNvPr id="926" name="Google Shape;926;p154"/>
          <p:cNvPicPr preferRelativeResize="0"/>
          <p:nvPr/>
        </p:nvPicPr>
        <p:blipFill>
          <a:blip r:embed="rId3">
            <a:alphaModFix/>
          </a:blip>
          <a:stretch>
            <a:fillRect/>
          </a:stretch>
        </p:blipFill>
        <p:spPr>
          <a:xfrm>
            <a:off x="152400" y="2006250"/>
            <a:ext cx="8839199" cy="1434431"/>
          </a:xfrm>
          <a:prstGeom prst="rect">
            <a:avLst/>
          </a:prstGeom>
          <a:noFill/>
          <a:ln>
            <a:noFill/>
          </a:ln>
        </p:spPr>
      </p:pic>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0" name="Shape 930"/>
        <p:cNvGrpSpPr/>
        <p:nvPr/>
      </p:nvGrpSpPr>
      <p:grpSpPr>
        <a:xfrm>
          <a:off x="0" y="0"/>
          <a:ext cx="0" cy="0"/>
          <a:chOff x="0" y="0"/>
          <a:chExt cx="0" cy="0"/>
        </a:xfrm>
      </p:grpSpPr>
      <p:sp>
        <p:nvSpPr>
          <p:cNvPr id="931" name="Google Shape;931;p155"/>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Materi Selanjutnya</a:t>
            </a:r>
            <a:endParaRPr/>
          </a:p>
        </p:txBody>
      </p:sp>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5" name="Shape 935"/>
        <p:cNvGrpSpPr/>
        <p:nvPr/>
      </p:nvGrpSpPr>
      <p:grpSpPr>
        <a:xfrm>
          <a:off x="0" y="0"/>
          <a:ext cx="0" cy="0"/>
          <a:chOff x="0" y="0"/>
          <a:chExt cx="0" cy="0"/>
        </a:xfrm>
      </p:grpSpPr>
      <p:sp>
        <p:nvSpPr>
          <p:cNvPr id="936" name="Google Shape;936;p156"/>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JavaScript Standard Library</a:t>
            </a:r>
            <a:endParaRPr/>
          </a:p>
          <a:p>
            <a:pPr indent="-311150" lvl="0" marL="457200" rtl="0" algn="l">
              <a:spcBef>
                <a:spcPts val="0"/>
              </a:spcBef>
              <a:spcAft>
                <a:spcPts val="0"/>
              </a:spcAft>
              <a:buSzPts val="1300"/>
              <a:buChar char="●"/>
            </a:pPr>
            <a:r>
              <a:rPr lang="id"/>
              <a:t>JavaScript Modules</a:t>
            </a:r>
            <a:endParaRPr/>
          </a:p>
          <a:p>
            <a:pPr indent="-311150" lvl="0" marL="457200" rtl="0" algn="l">
              <a:spcBef>
                <a:spcPts val="0"/>
              </a:spcBef>
              <a:spcAft>
                <a:spcPts val="0"/>
              </a:spcAft>
              <a:buSzPts val="1300"/>
              <a:buChar char="●"/>
            </a:pPr>
            <a:r>
              <a:rPr lang="id"/>
              <a:t>JavaScript Document Object Model</a:t>
            </a:r>
            <a:endParaRPr/>
          </a:p>
          <a:p>
            <a:pPr indent="-311150" lvl="0" marL="457200" rtl="0" algn="l">
              <a:spcBef>
                <a:spcPts val="0"/>
              </a:spcBef>
              <a:spcAft>
                <a:spcPts val="0"/>
              </a:spcAft>
              <a:buSzPts val="1300"/>
              <a:buChar char="●"/>
            </a:pPr>
            <a:r>
              <a:rPr lang="id"/>
              <a:t>JavaScript Async</a:t>
            </a:r>
            <a:endParaRPr/>
          </a:p>
          <a:p>
            <a:pPr indent="-311150" lvl="0" marL="457200" rtl="0" algn="l">
              <a:spcBef>
                <a:spcPts val="0"/>
              </a:spcBef>
              <a:spcAft>
                <a:spcPts val="0"/>
              </a:spcAft>
              <a:buSzPts val="1300"/>
              <a:buChar char="●"/>
            </a:pPr>
            <a:r>
              <a:rPr lang="id"/>
              <a:t>JavaScript Web API</a:t>
            </a:r>
            <a:endParaRPr/>
          </a:p>
        </p:txBody>
      </p:sp>
      <p:sp>
        <p:nvSpPr>
          <p:cNvPr id="937" name="Google Shape;937;p15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Materi Selanjutnya</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3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Membuat Object</a:t>
            </a:r>
            <a:endParaRPr/>
          </a:p>
        </p:txBody>
      </p:sp>
      <p:sp>
        <p:nvSpPr>
          <p:cNvPr id="241" name="Google Shape;241;p3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Sebenarnya kita sudah belajar tipe data object, dengan cara membuat variable dengan tipe data object</a:t>
            </a:r>
            <a:endParaRPr/>
          </a:p>
          <a:p>
            <a:pPr indent="-311150" lvl="0" marL="457200" rtl="0" algn="l">
              <a:spcBef>
                <a:spcPts val="0"/>
              </a:spcBef>
              <a:spcAft>
                <a:spcPts val="0"/>
              </a:spcAft>
              <a:buSzPts val="1300"/>
              <a:buChar char="●"/>
            </a:pPr>
            <a:r>
              <a:rPr lang="id"/>
              <a:t>Namun pembuatan object menggunakan tipe data object, akan membuat object yang selalu unik, sedangkan dalam OOP, biasanya kita akan membuat class sebagai cetakan, sehingga bisa membuat object dengan karakteristik yang sama berkali, kali, tanpa harus mendeklarasikan object berkali-kali seperti menggunakan tipe data object</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3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Membuat Object dengan Object</a:t>
            </a:r>
            <a:endParaRPr/>
          </a:p>
        </p:txBody>
      </p:sp>
      <p:pic>
        <p:nvPicPr>
          <p:cNvPr id="247" name="Google Shape;247;p39"/>
          <p:cNvPicPr preferRelativeResize="0"/>
          <p:nvPr/>
        </p:nvPicPr>
        <p:blipFill>
          <a:blip r:embed="rId3">
            <a:alphaModFix/>
          </a:blip>
          <a:stretch>
            <a:fillRect/>
          </a:stretch>
        </p:blipFill>
        <p:spPr>
          <a:xfrm>
            <a:off x="152400" y="2006250"/>
            <a:ext cx="7026284" cy="29848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4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Membuat Constructor Function</a:t>
            </a:r>
            <a:endParaRPr/>
          </a:p>
        </p:txBody>
      </p:sp>
      <p:sp>
        <p:nvSpPr>
          <p:cNvPr id="253" name="Google Shape;253;p4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Sebelum EcmaScript versi 6, pembuatan class, biasanya menggunakan function. Hal ini dikarenakan sebenarnya JavaScript bukanlah bahasa pemrograman yang fokus ke OOP</a:t>
            </a:r>
            <a:endParaRPr/>
          </a:p>
          <a:p>
            <a:pPr indent="-311150" lvl="0" marL="457200" rtl="0" algn="l">
              <a:spcBef>
                <a:spcPts val="0"/>
              </a:spcBef>
              <a:spcAft>
                <a:spcPts val="0"/>
              </a:spcAft>
              <a:buSzPts val="1300"/>
              <a:buChar char="●"/>
            </a:pPr>
            <a:r>
              <a:rPr lang="id"/>
              <a:t>Untuk membuat class di JavaScript lama, kita bisa membuat function</a:t>
            </a:r>
            <a:endParaRPr/>
          </a:p>
          <a:p>
            <a:pPr indent="-311150" lvl="0" marL="457200" rtl="0" algn="l">
              <a:spcBef>
                <a:spcPts val="0"/>
              </a:spcBef>
              <a:spcAft>
                <a:spcPts val="0"/>
              </a:spcAft>
              <a:buSzPts val="1300"/>
              <a:buChar char="●"/>
            </a:pPr>
            <a:r>
              <a:rPr lang="id"/>
              <a:t>Function ini kita sebut dengan Constructor Function</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4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Constructor Function</a:t>
            </a:r>
            <a:endParaRPr/>
          </a:p>
        </p:txBody>
      </p:sp>
      <p:pic>
        <p:nvPicPr>
          <p:cNvPr id="259" name="Google Shape;259;p41"/>
          <p:cNvPicPr preferRelativeResize="0"/>
          <p:nvPr/>
        </p:nvPicPr>
        <p:blipFill>
          <a:blip r:embed="rId3">
            <a:alphaModFix/>
          </a:blip>
          <a:stretch>
            <a:fillRect/>
          </a:stretch>
        </p:blipFill>
        <p:spPr>
          <a:xfrm>
            <a:off x="152400" y="2006250"/>
            <a:ext cx="8839200" cy="149683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4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Membuat Object dari Constructor Function</a:t>
            </a:r>
            <a:endParaRPr/>
          </a:p>
        </p:txBody>
      </p:sp>
      <p:sp>
        <p:nvSpPr>
          <p:cNvPr id="265" name="Google Shape;265;p4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Setelah kita membuat class, jika kita ingin membuat object dari class tersebut, kita bisa menggunakan kata kunci new, lalu diikuti dengan nama constructor function nya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4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Membuat Object </a:t>
            </a:r>
            <a:endParaRPr/>
          </a:p>
        </p:txBody>
      </p:sp>
      <p:pic>
        <p:nvPicPr>
          <p:cNvPr id="271" name="Google Shape;271;p43"/>
          <p:cNvPicPr preferRelativeResize="0"/>
          <p:nvPr/>
        </p:nvPicPr>
        <p:blipFill>
          <a:blip r:embed="rId3">
            <a:alphaModFix/>
          </a:blip>
          <a:stretch>
            <a:fillRect/>
          </a:stretch>
        </p:blipFill>
        <p:spPr>
          <a:xfrm>
            <a:off x="152400" y="2006250"/>
            <a:ext cx="8839199" cy="249703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pic>
        <p:nvPicPr>
          <p:cNvPr id="169" name="Google Shape;169;p26"/>
          <p:cNvPicPr preferRelativeResize="0"/>
          <p:nvPr/>
        </p:nvPicPr>
        <p:blipFill rotWithShape="1">
          <a:blip r:embed="rId3">
            <a:alphaModFix/>
          </a:blip>
          <a:srcRect b="0" l="0" r="0" t="23716"/>
          <a:stretch/>
        </p:blipFill>
        <p:spPr>
          <a:xfrm>
            <a:off x="1800" y="487410"/>
            <a:ext cx="9144003" cy="4656091"/>
          </a:xfrm>
          <a:prstGeom prst="rect">
            <a:avLst/>
          </a:prstGeom>
          <a:noFill/>
          <a:ln>
            <a:noFill/>
          </a:ln>
        </p:spPr>
      </p:pic>
      <p:sp>
        <p:nvSpPr>
          <p:cNvPr id="170" name="Google Shape;170;p2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solidFill>
                  <a:srgbClr val="FFFFFF"/>
                </a:solidFill>
              </a:rPr>
              <a:t>Eko Kurniawan Khannedy</a:t>
            </a:r>
            <a:endParaRPr>
              <a:solidFill>
                <a:srgbClr val="FFFFFF"/>
              </a:solidFill>
            </a:endParaRPr>
          </a:p>
        </p:txBody>
      </p:sp>
      <p:sp>
        <p:nvSpPr>
          <p:cNvPr id="171" name="Google Shape;171;p26"/>
          <p:cNvSpPr txBox="1"/>
          <p:nvPr>
            <p:ph idx="1" type="body"/>
          </p:nvPr>
        </p:nvSpPr>
        <p:spPr>
          <a:xfrm>
            <a:off x="729450" y="2078875"/>
            <a:ext cx="5366700" cy="22611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FFFFFF"/>
              </a:buClr>
              <a:buSzPts val="1800"/>
              <a:buChar char="-"/>
            </a:pPr>
            <a:r>
              <a:rPr lang="id" sz="1800">
                <a:solidFill>
                  <a:srgbClr val="FFFFFF"/>
                </a:solidFill>
              </a:rPr>
              <a:t>Technical architect at one of the biggest ecommerce company in Indonesia</a:t>
            </a:r>
            <a:endParaRPr sz="1800">
              <a:solidFill>
                <a:srgbClr val="FFFFFF"/>
              </a:solidFill>
            </a:endParaRPr>
          </a:p>
          <a:p>
            <a:pPr indent="-342900" lvl="0" marL="457200" rtl="0" algn="l">
              <a:spcBef>
                <a:spcPts val="0"/>
              </a:spcBef>
              <a:spcAft>
                <a:spcPts val="0"/>
              </a:spcAft>
              <a:buClr>
                <a:srgbClr val="FFFFFF"/>
              </a:buClr>
              <a:buSzPts val="1800"/>
              <a:buChar char="-"/>
            </a:pPr>
            <a:r>
              <a:rPr lang="id" sz="1800">
                <a:solidFill>
                  <a:srgbClr val="FFFFFF"/>
                </a:solidFill>
              </a:rPr>
              <a:t>10+ years experiences</a:t>
            </a:r>
            <a:endParaRPr sz="1800">
              <a:solidFill>
                <a:srgbClr val="FFFFFF"/>
              </a:solidFill>
            </a:endParaRPr>
          </a:p>
          <a:p>
            <a:pPr indent="-342900" lvl="0" marL="457200" rtl="0" algn="l">
              <a:spcBef>
                <a:spcPts val="0"/>
              </a:spcBef>
              <a:spcAft>
                <a:spcPts val="0"/>
              </a:spcAft>
              <a:buClr>
                <a:srgbClr val="FFFFFF"/>
              </a:buClr>
              <a:buSzPts val="1800"/>
              <a:buChar char="-"/>
            </a:pPr>
            <a:r>
              <a:rPr lang="id" sz="1800">
                <a:solidFill>
                  <a:srgbClr val="FFFFFF"/>
                </a:solidFill>
              </a:rPr>
              <a:t>www.programmerzamannow.com</a:t>
            </a:r>
            <a:endParaRPr sz="1800">
              <a:solidFill>
                <a:srgbClr val="FFFFFF"/>
              </a:solidFill>
            </a:endParaRPr>
          </a:p>
          <a:p>
            <a:pPr indent="-342900" lvl="0" marL="457200" rtl="0" algn="l">
              <a:spcBef>
                <a:spcPts val="0"/>
              </a:spcBef>
              <a:spcAft>
                <a:spcPts val="0"/>
              </a:spcAft>
              <a:buClr>
                <a:srgbClr val="FFFFFF"/>
              </a:buClr>
              <a:buSzPts val="1800"/>
              <a:buChar char="-"/>
            </a:pPr>
            <a:r>
              <a:rPr lang="id" sz="1800">
                <a:solidFill>
                  <a:srgbClr val="FFFFFF"/>
                </a:solidFill>
              </a:rPr>
              <a:t>youtube.com/c/ProgrammerZamanNow</a:t>
            </a:r>
            <a:endParaRPr sz="1800">
              <a:solidFill>
                <a:srgbClr val="FFFFFF"/>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4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Property di Constructor Function</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4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Property di Constructor Function</a:t>
            </a:r>
            <a:endParaRPr/>
          </a:p>
        </p:txBody>
      </p:sp>
      <p:sp>
        <p:nvSpPr>
          <p:cNvPr id="282" name="Google Shape;282;p4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Sebenarnya setelah kita membuat object, kita bisa dengan mudah menambahkan property ke dalam object tersebut hanya dengan menggunakan nama variable nya, diikuti tanda titik dan nama property</a:t>
            </a:r>
            <a:endParaRPr/>
          </a:p>
          <a:p>
            <a:pPr indent="-311150" lvl="0" marL="457200" rtl="0" algn="l">
              <a:spcBef>
                <a:spcPts val="0"/>
              </a:spcBef>
              <a:spcAft>
                <a:spcPts val="0"/>
              </a:spcAft>
              <a:buSzPts val="1300"/>
              <a:buChar char="●"/>
            </a:pPr>
            <a:r>
              <a:rPr lang="id"/>
              <a:t>Namun jika seperti itu, alhasil, constructor function yang sudah kita buat tidak terlalu berguna, karena property nya hanya ada di object yang kita tambahkan property</a:t>
            </a:r>
            <a:endParaRPr/>
          </a:p>
          <a:p>
            <a:pPr indent="-311150" lvl="0" marL="457200" rtl="0" algn="l">
              <a:spcBef>
                <a:spcPts val="0"/>
              </a:spcBef>
              <a:spcAft>
                <a:spcPts val="0"/>
              </a:spcAft>
              <a:buSzPts val="1300"/>
              <a:buChar char="●"/>
            </a:pPr>
            <a:r>
              <a:rPr lang="id"/>
              <a:t>Untuk menambahkan property di dalam semua object yang dibuat dari constructor function, kita bisa menggunakan kata kunci this lalu diikuti dengan nama property nya</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4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Property di Constructor Function</a:t>
            </a:r>
            <a:endParaRPr/>
          </a:p>
        </p:txBody>
      </p:sp>
      <p:pic>
        <p:nvPicPr>
          <p:cNvPr id="288" name="Google Shape;288;p46"/>
          <p:cNvPicPr preferRelativeResize="0"/>
          <p:nvPr/>
        </p:nvPicPr>
        <p:blipFill>
          <a:blip r:embed="rId3">
            <a:alphaModFix/>
          </a:blip>
          <a:stretch>
            <a:fillRect/>
          </a:stretch>
        </p:blipFill>
        <p:spPr>
          <a:xfrm>
            <a:off x="152400" y="2006250"/>
            <a:ext cx="8337570" cy="29848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47"/>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Method di Constructor Function</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4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Method</a:t>
            </a:r>
            <a:r>
              <a:rPr lang="id"/>
              <a:t> di Constructor Function</a:t>
            </a:r>
            <a:endParaRPr/>
          </a:p>
        </p:txBody>
      </p:sp>
      <p:sp>
        <p:nvSpPr>
          <p:cNvPr id="299" name="Google Shape;299;p4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Sama seperti pada tipe data object biasanya, kita juga bisa menambahkan method di dalam constructor function</a:t>
            </a:r>
            <a:endParaRPr/>
          </a:p>
          <a:p>
            <a:pPr indent="-311150" lvl="0" marL="457200" rtl="0" algn="l">
              <a:spcBef>
                <a:spcPts val="0"/>
              </a:spcBef>
              <a:spcAft>
                <a:spcPts val="0"/>
              </a:spcAft>
              <a:buSzPts val="1300"/>
              <a:buChar char="●"/>
            </a:pPr>
            <a:r>
              <a:rPr lang="id"/>
              <a:t>Jika kita tambahkan method di constructor function, secara otomatis object yang dibuat akan memiliki method tersebut</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4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Method di Constructor Function</a:t>
            </a:r>
            <a:endParaRPr/>
          </a:p>
        </p:txBody>
      </p:sp>
      <p:pic>
        <p:nvPicPr>
          <p:cNvPr id="305" name="Google Shape;305;p49"/>
          <p:cNvPicPr preferRelativeResize="0"/>
          <p:nvPr/>
        </p:nvPicPr>
        <p:blipFill>
          <a:blip r:embed="rId3">
            <a:alphaModFix/>
          </a:blip>
          <a:stretch>
            <a:fillRect/>
          </a:stretch>
        </p:blipFill>
        <p:spPr>
          <a:xfrm>
            <a:off x="152400" y="2006250"/>
            <a:ext cx="8839200" cy="2471752"/>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50"/>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Parameter di Constructor Function</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5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Parameter</a:t>
            </a:r>
            <a:r>
              <a:rPr lang="id"/>
              <a:t> di Constructor Function</a:t>
            </a:r>
            <a:endParaRPr/>
          </a:p>
        </p:txBody>
      </p:sp>
      <p:sp>
        <p:nvSpPr>
          <p:cNvPr id="316" name="Google Shape;316;p5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Karena dalam JavaScript, class adalah berbentuk function, jadi secara default, function tersebut bisa memiliki parameter</a:t>
            </a:r>
            <a:endParaRPr/>
          </a:p>
          <a:p>
            <a:pPr indent="-311150" lvl="0" marL="457200" rtl="0" algn="l">
              <a:spcBef>
                <a:spcPts val="0"/>
              </a:spcBef>
              <a:spcAft>
                <a:spcPts val="0"/>
              </a:spcAft>
              <a:buSzPts val="1300"/>
              <a:buChar char="●"/>
            </a:pPr>
            <a:r>
              <a:rPr lang="id"/>
              <a:t>Constructor function sama seperti function biasanya, bisa memiliki parameter, hal ini membuat ketika kita membuat object, kita bisa mengirim langsung data lewat parameter di constructor function tersebut</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5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Parameter di Constructor Function</a:t>
            </a:r>
            <a:endParaRPr/>
          </a:p>
        </p:txBody>
      </p:sp>
      <p:pic>
        <p:nvPicPr>
          <p:cNvPr id="322" name="Google Shape;322;p52"/>
          <p:cNvPicPr preferRelativeResize="0"/>
          <p:nvPr/>
        </p:nvPicPr>
        <p:blipFill>
          <a:blip r:embed="rId3">
            <a:alphaModFix/>
          </a:blip>
          <a:stretch>
            <a:fillRect/>
          </a:stretch>
        </p:blipFill>
        <p:spPr>
          <a:xfrm>
            <a:off x="152400" y="2006250"/>
            <a:ext cx="8839197" cy="2551962"/>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53"/>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Constructor Inheritance</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Eko Kurniawan Khannedy</a:t>
            </a:r>
            <a:endParaRPr/>
          </a:p>
        </p:txBody>
      </p:sp>
      <p:sp>
        <p:nvSpPr>
          <p:cNvPr id="177" name="Google Shape;177;p2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Telegram : </a:t>
            </a:r>
            <a:r>
              <a:rPr lang="id" u="sng">
                <a:solidFill>
                  <a:schemeClr val="hlink"/>
                </a:solidFill>
                <a:hlinkClick r:id="rId3"/>
              </a:rPr>
              <a:t>@khannedy</a:t>
            </a:r>
            <a:endParaRPr/>
          </a:p>
          <a:p>
            <a:pPr indent="-311150" lvl="0" marL="457200" rtl="0" algn="l">
              <a:spcBef>
                <a:spcPts val="0"/>
              </a:spcBef>
              <a:spcAft>
                <a:spcPts val="0"/>
              </a:spcAft>
              <a:buSzPts val="1300"/>
              <a:buChar char="●"/>
            </a:pPr>
            <a:r>
              <a:rPr lang="id"/>
              <a:t>Facebook : </a:t>
            </a:r>
            <a:r>
              <a:rPr lang="id" u="sng">
                <a:solidFill>
                  <a:schemeClr val="hlink"/>
                </a:solidFill>
                <a:hlinkClick r:id="rId4"/>
              </a:rPr>
              <a:t>fb.com/ProgrammerZamanNow</a:t>
            </a:r>
            <a:endParaRPr/>
          </a:p>
          <a:p>
            <a:pPr indent="-311150" lvl="0" marL="457200" rtl="0" algn="l">
              <a:spcBef>
                <a:spcPts val="0"/>
              </a:spcBef>
              <a:spcAft>
                <a:spcPts val="0"/>
              </a:spcAft>
              <a:buSzPts val="1300"/>
              <a:buChar char="●"/>
            </a:pPr>
            <a:r>
              <a:rPr lang="id"/>
              <a:t>Instagram : </a:t>
            </a:r>
            <a:r>
              <a:rPr lang="id" u="sng">
                <a:solidFill>
                  <a:schemeClr val="hlink"/>
                </a:solidFill>
                <a:hlinkClick r:id="rId5"/>
              </a:rPr>
              <a:t>instagram.com/programmerzamannow</a:t>
            </a:r>
            <a:endParaRPr/>
          </a:p>
          <a:p>
            <a:pPr indent="-311150" lvl="0" marL="457200" rtl="0" algn="l">
              <a:spcBef>
                <a:spcPts val="0"/>
              </a:spcBef>
              <a:spcAft>
                <a:spcPts val="0"/>
              </a:spcAft>
              <a:buSzPts val="1300"/>
              <a:buChar char="●"/>
            </a:pPr>
            <a:r>
              <a:rPr lang="id"/>
              <a:t>Youtube : </a:t>
            </a:r>
            <a:r>
              <a:rPr lang="id" u="sng">
                <a:solidFill>
                  <a:schemeClr val="hlink"/>
                </a:solidFill>
                <a:hlinkClick r:id="rId6"/>
              </a:rPr>
              <a:t>youtube.com/c/ProgrammerZamanNow</a:t>
            </a:r>
            <a:endParaRPr/>
          </a:p>
          <a:p>
            <a:pPr indent="-311150" lvl="0" marL="457200" rtl="0" algn="l">
              <a:spcBef>
                <a:spcPts val="0"/>
              </a:spcBef>
              <a:spcAft>
                <a:spcPts val="0"/>
              </a:spcAft>
              <a:buSzPts val="1300"/>
              <a:buChar char="●"/>
            </a:pPr>
            <a:r>
              <a:rPr lang="id"/>
              <a:t>Telegram Channel : </a:t>
            </a:r>
            <a:r>
              <a:rPr lang="id" u="sng">
                <a:solidFill>
                  <a:schemeClr val="hlink"/>
                </a:solidFill>
                <a:hlinkClick r:id="rId7"/>
              </a:rPr>
              <a:t>t.me/ProgrammerZamanNow</a:t>
            </a:r>
            <a:endParaRPr/>
          </a:p>
          <a:p>
            <a:pPr indent="-311150" lvl="0" marL="457200" rtl="0" algn="l">
              <a:spcBef>
                <a:spcPts val="0"/>
              </a:spcBef>
              <a:spcAft>
                <a:spcPts val="0"/>
              </a:spcAft>
              <a:buSzPts val="1300"/>
              <a:buChar char="●"/>
            </a:pPr>
            <a:r>
              <a:rPr lang="id"/>
              <a:t>Email : echo.khannedy@gmail.com</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5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Constructor Inheritance</a:t>
            </a:r>
            <a:endParaRPr/>
          </a:p>
        </p:txBody>
      </p:sp>
      <p:sp>
        <p:nvSpPr>
          <p:cNvPr id="333" name="Google Shape;333;p5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Dalam constructor kita biasanya membuat property baik itu berisi value ataupun function</a:t>
            </a:r>
            <a:endParaRPr/>
          </a:p>
          <a:p>
            <a:pPr indent="-311150" lvl="0" marL="457200" rtl="0" algn="l">
              <a:spcBef>
                <a:spcPts val="0"/>
              </a:spcBef>
              <a:spcAft>
                <a:spcPts val="0"/>
              </a:spcAft>
              <a:buSzPts val="1300"/>
              <a:buChar char="●"/>
            </a:pPr>
            <a:r>
              <a:rPr lang="id"/>
              <a:t>Di dalam constructor, kita bisa memanggil constructor lain, dengan begitu kita bisa mewarisi semua property yang dibuat di constructor lain tersebut</a:t>
            </a:r>
            <a:endParaRPr/>
          </a:p>
          <a:p>
            <a:pPr indent="-311150" lvl="0" marL="457200" rtl="0" algn="l">
              <a:spcBef>
                <a:spcPts val="0"/>
              </a:spcBef>
              <a:spcAft>
                <a:spcPts val="0"/>
              </a:spcAft>
              <a:buSzPts val="1300"/>
              <a:buChar char="●"/>
            </a:pPr>
            <a:r>
              <a:rPr lang="id"/>
              <a:t>Untuk memanggil constructor lain, kita bisa menggunakan NamaConstructor.call(this, parameter)</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5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Constructor Inheritance</a:t>
            </a:r>
            <a:endParaRPr/>
          </a:p>
        </p:txBody>
      </p:sp>
      <p:pic>
        <p:nvPicPr>
          <p:cNvPr id="339" name="Google Shape;339;p55"/>
          <p:cNvPicPr preferRelativeResize="0"/>
          <p:nvPr/>
        </p:nvPicPr>
        <p:blipFill>
          <a:blip r:embed="rId3">
            <a:alphaModFix/>
          </a:blip>
          <a:stretch>
            <a:fillRect/>
          </a:stretch>
        </p:blipFill>
        <p:spPr>
          <a:xfrm>
            <a:off x="152400" y="2006250"/>
            <a:ext cx="8839203" cy="292805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56"/>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Prototype</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5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Prototype</a:t>
            </a:r>
            <a:endParaRPr/>
          </a:p>
        </p:txBody>
      </p:sp>
      <p:sp>
        <p:nvSpPr>
          <p:cNvPr id="350" name="Google Shape;350;p5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JavaScript sebelumnya dikenal dengan pemrograman berbasis prototype</a:t>
            </a:r>
            <a:endParaRPr/>
          </a:p>
          <a:p>
            <a:pPr indent="-311150" lvl="0" marL="457200" rtl="0" algn="l">
              <a:spcBef>
                <a:spcPts val="0"/>
              </a:spcBef>
              <a:spcAft>
                <a:spcPts val="0"/>
              </a:spcAft>
              <a:buSzPts val="1300"/>
              <a:buChar char="●"/>
            </a:pPr>
            <a:r>
              <a:rPr lang="id"/>
              <a:t>Memang agak sedikit membingungkan, dan tidak dipungkiri, banyak sekali yang bingung dengan konsep prototype di JavaScript</a:t>
            </a:r>
            <a:endParaRPr/>
          </a:p>
          <a:p>
            <a:pPr indent="-311150" lvl="0" marL="457200" rtl="0" algn="l">
              <a:spcBef>
                <a:spcPts val="0"/>
              </a:spcBef>
              <a:spcAft>
                <a:spcPts val="0"/>
              </a:spcAft>
              <a:buSzPts val="1300"/>
              <a:buChar char="●"/>
            </a:pPr>
            <a:r>
              <a:rPr lang="id"/>
              <a:t>Pada chapter ini, kita akan bahas tentang konsep prototype</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5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Prototype Inheritance</a:t>
            </a:r>
            <a:endParaRPr/>
          </a:p>
        </p:txBody>
      </p:sp>
      <p:sp>
        <p:nvSpPr>
          <p:cNvPr id="356" name="Google Shape;356;p5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Saat kita membuat object dari constructor function, object tersebut disebut instance, semua property (baik itu value atau method), akan berada di dalam instance object nya</a:t>
            </a:r>
            <a:endParaRPr/>
          </a:p>
          <a:p>
            <a:pPr indent="-311150" lvl="0" marL="457200" rtl="0" algn="l">
              <a:spcBef>
                <a:spcPts val="0"/>
              </a:spcBef>
              <a:spcAft>
                <a:spcPts val="0"/>
              </a:spcAft>
              <a:buSzPts val="1300"/>
              <a:buChar char="●"/>
            </a:pPr>
            <a:r>
              <a:rPr lang="id"/>
              <a:t>Setiap kita membuat sebuah constructor function, maka secara otomatis akan dibuatkan prototype nya, misal ketika kita membuat constructor function Person, maka akan ada Person.prototype</a:t>
            </a:r>
            <a:endParaRPr/>
          </a:p>
          <a:p>
            <a:pPr indent="-311150" lvl="0" marL="457200" rtl="0" algn="l">
              <a:spcBef>
                <a:spcPts val="0"/>
              </a:spcBef>
              <a:spcAft>
                <a:spcPts val="0"/>
              </a:spcAft>
              <a:buSzPts val="1300"/>
              <a:buChar char="●"/>
            </a:pPr>
            <a:r>
              <a:rPr lang="id"/>
              <a:t>Saat kita membuat sebuah object instance, secara otomatis object tersebut adalah turunan dari Constructor.prototype nya</a:t>
            </a:r>
            <a:endParaRPr/>
          </a:p>
          <a:p>
            <a:pPr indent="-311150" lvl="0" marL="457200" rtl="0" algn="l">
              <a:spcBef>
                <a:spcPts val="0"/>
              </a:spcBef>
              <a:spcAft>
                <a:spcPts val="0"/>
              </a:spcAft>
              <a:buSzPts val="1300"/>
              <a:buChar char="●"/>
            </a:pPr>
            <a:r>
              <a:rPr lang="id"/>
              <a:t>Untuk mengakses prototype milih sebuah instance, kita bisa menggunakan __proto__</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5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Object Instance</a:t>
            </a:r>
            <a:endParaRPr/>
          </a:p>
        </p:txBody>
      </p:sp>
      <p:pic>
        <p:nvPicPr>
          <p:cNvPr id="362" name="Google Shape;362;p59"/>
          <p:cNvPicPr preferRelativeResize="0"/>
          <p:nvPr/>
        </p:nvPicPr>
        <p:blipFill>
          <a:blip r:embed="rId3">
            <a:alphaModFix/>
          </a:blip>
          <a:stretch>
            <a:fillRect/>
          </a:stretch>
        </p:blipFill>
        <p:spPr>
          <a:xfrm>
            <a:off x="152400" y="2006250"/>
            <a:ext cx="8839201" cy="2127956"/>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p6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Console : Object Instance</a:t>
            </a:r>
            <a:endParaRPr/>
          </a:p>
        </p:txBody>
      </p:sp>
      <p:pic>
        <p:nvPicPr>
          <p:cNvPr id="368" name="Google Shape;368;p60"/>
          <p:cNvPicPr preferRelativeResize="0"/>
          <p:nvPr/>
        </p:nvPicPr>
        <p:blipFill>
          <a:blip r:embed="rId3">
            <a:alphaModFix/>
          </a:blip>
          <a:stretch>
            <a:fillRect/>
          </a:stretch>
        </p:blipFill>
        <p:spPr>
          <a:xfrm>
            <a:off x="152400" y="2006250"/>
            <a:ext cx="6373763" cy="298485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6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Diagram</a:t>
            </a:r>
            <a:endParaRPr/>
          </a:p>
          <a:p>
            <a:pPr indent="0" lvl="0" marL="0" rtl="0" algn="l">
              <a:spcBef>
                <a:spcPts val="0"/>
              </a:spcBef>
              <a:spcAft>
                <a:spcPts val="0"/>
              </a:spcAft>
              <a:buNone/>
            </a:pPr>
            <a:r>
              <a:rPr lang="id"/>
              <a:t>Prototype</a:t>
            </a:r>
            <a:endParaRPr/>
          </a:p>
        </p:txBody>
      </p:sp>
      <p:pic>
        <p:nvPicPr>
          <p:cNvPr id="374" name="Google Shape;374;p61"/>
          <p:cNvPicPr preferRelativeResize="0"/>
          <p:nvPr/>
        </p:nvPicPr>
        <p:blipFill>
          <a:blip r:embed="rId3">
            <a:alphaModFix/>
          </a:blip>
          <a:stretch>
            <a:fillRect/>
          </a:stretch>
        </p:blipFill>
        <p:spPr>
          <a:xfrm>
            <a:off x="2552375" y="608750"/>
            <a:ext cx="6405273" cy="4375999"/>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6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Console : Object Instance Inheritance</a:t>
            </a:r>
            <a:endParaRPr/>
          </a:p>
        </p:txBody>
      </p:sp>
      <p:pic>
        <p:nvPicPr>
          <p:cNvPr id="380" name="Google Shape;380;p62"/>
          <p:cNvPicPr preferRelativeResize="0"/>
          <p:nvPr/>
        </p:nvPicPr>
        <p:blipFill>
          <a:blip r:embed="rId3">
            <a:alphaModFix/>
          </a:blip>
          <a:stretch>
            <a:fillRect/>
          </a:stretch>
        </p:blipFill>
        <p:spPr>
          <a:xfrm>
            <a:off x="152400" y="2006250"/>
            <a:ext cx="4839341" cy="2984849"/>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p6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Menambah Property ke Prototype</a:t>
            </a:r>
            <a:endParaRPr/>
          </a:p>
        </p:txBody>
      </p:sp>
      <p:sp>
        <p:nvSpPr>
          <p:cNvPr id="386" name="Google Shape;386;p6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Property mirip object, dimana kita bisa menambah property baik itu value ataupun method</a:t>
            </a:r>
            <a:endParaRPr/>
          </a:p>
          <a:p>
            <a:pPr indent="-311150" lvl="0" marL="457200" rtl="0" algn="l">
              <a:spcBef>
                <a:spcPts val="0"/>
              </a:spcBef>
              <a:spcAft>
                <a:spcPts val="0"/>
              </a:spcAft>
              <a:buSzPts val="1300"/>
              <a:buChar char="●"/>
            </a:pPr>
            <a:r>
              <a:rPr lang="id"/>
              <a:t>Saat kita menambah sebuah property ke Prototype, secara otomatis, semua object instance yang turunan dari prototype tersebut akan memiliki property tersebut</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2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Sebelum Belajar</a:t>
            </a:r>
            <a:endParaRPr/>
          </a:p>
        </p:txBody>
      </p:sp>
      <p:sp>
        <p:nvSpPr>
          <p:cNvPr id="183" name="Google Shape;183;p2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HTML</a:t>
            </a:r>
            <a:endParaRPr/>
          </a:p>
          <a:p>
            <a:pPr indent="-311150" lvl="0" marL="457200" rtl="0" algn="l">
              <a:spcBef>
                <a:spcPts val="0"/>
              </a:spcBef>
              <a:spcAft>
                <a:spcPts val="0"/>
              </a:spcAft>
              <a:buSzPts val="1300"/>
              <a:buChar char="●"/>
            </a:pPr>
            <a:r>
              <a:rPr lang="id"/>
              <a:t>CSS</a:t>
            </a:r>
            <a:endParaRPr/>
          </a:p>
          <a:p>
            <a:pPr indent="-311150" lvl="0" marL="457200" rtl="0" algn="l">
              <a:spcBef>
                <a:spcPts val="0"/>
              </a:spcBef>
              <a:spcAft>
                <a:spcPts val="0"/>
              </a:spcAft>
              <a:buSzPts val="1300"/>
              <a:buChar char="●"/>
            </a:pPr>
            <a:r>
              <a:rPr lang="id"/>
              <a:t>JavaScript Dasar</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6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Menambah Property ke Instance Object</a:t>
            </a:r>
            <a:endParaRPr/>
          </a:p>
        </p:txBody>
      </p:sp>
      <p:pic>
        <p:nvPicPr>
          <p:cNvPr id="392" name="Google Shape;392;p64"/>
          <p:cNvPicPr preferRelativeResize="0"/>
          <p:nvPr/>
        </p:nvPicPr>
        <p:blipFill>
          <a:blip r:embed="rId3">
            <a:alphaModFix/>
          </a:blip>
          <a:stretch>
            <a:fillRect/>
          </a:stretch>
        </p:blipFill>
        <p:spPr>
          <a:xfrm>
            <a:off x="152400" y="2006250"/>
            <a:ext cx="8839201" cy="2138096"/>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6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Menambahkan Property ke Prototype</a:t>
            </a:r>
            <a:endParaRPr/>
          </a:p>
        </p:txBody>
      </p:sp>
      <p:pic>
        <p:nvPicPr>
          <p:cNvPr id="398" name="Google Shape;398;p65"/>
          <p:cNvPicPr preferRelativeResize="0"/>
          <p:nvPr/>
        </p:nvPicPr>
        <p:blipFill>
          <a:blip r:embed="rId3">
            <a:alphaModFix/>
          </a:blip>
          <a:stretch>
            <a:fillRect/>
          </a:stretch>
        </p:blipFill>
        <p:spPr>
          <a:xfrm>
            <a:off x="152400" y="2006250"/>
            <a:ext cx="8839201" cy="2263544"/>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p6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Cara Kerja Prototype Inheritance</a:t>
            </a:r>
            <a:endParaRPr/>
          </a:p>
        </p:txBody>
      </p:sp>
      <p:sp>
        <p:nvSpPr>
          <p:cNvPr id="404" name="Google Shape;404;p6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Bagaimana bisa property di prototype diakses dari object instance?</a:t>
            </a:r>
            <a:endParaRPr/>
          </a:p>
          <a:p>
            <a:pPr indent="-311150" lvl="0" marL="457200" rtl="0" algn="l">
              <a:spcBef>
                <a:spcPts val="0"/>
              </a:spcBef>
              <a:spcAft>
                <a:spcPts val="0"/>
              </a:spcAft>
              <a:buSzPts val="1300"/>
              <a:buChar char="●"/>
            </a:pPr>
            <a:r>
              <a:rPr lang="id"/>
              <a:t>Ketika kita mengakses property di object instance, pertama akan di cek apakah di object tersebut terdapat property tersebut atau tidak, jika tidak, maka akan di cek di __proto__ (prototype) nya, jika masih tidak ada, akan di cek lagi di __proto__ (prototype) yang lebih tinggi, begitu seterusnya, sampai berakhir di Object Prototype</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sp>
        <p:nvSpPr>
          <p:cNvPr id="409" name="Google Shape;409;p6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Console : Prototype Inheritance</a:t>
            </a:r>
            <a:endParaRPr/>
          </a:p>
        </p:txBody>
      </p:sp>
      <p:pic>
        <p:nvPicPr>
          <p:cNvPr id="410" name="Google Shape;410;p67"/>
          <p:cNvPicPr preferRelativeResize="0"/>
          <p:nvPr/>
        </p:nvPicPr>
        <p:blipFill>
          <a:blip r:embed="rId3">
            <a:alphaModFix/>
          </a:blip>
          <a:stretch>
            <a:fillRect/>
          </a:stretch>
        </p:blipFill>
        <p:spPr>
          <a:xfrm>
            <a:off x="152400" y="2006250"/>
            <a:ext cx="6312047" cy="2984849"/>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sp>
        <p:nvSpPr>
          <p:cNvPr id="415" name="Google Shape;415;p68"/>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Prototype Inheritance</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p6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Prototype Inheritance</a:t>
            </a:r>
            <a:endParaRPr/>
          </a:p>
        </p:txBody>
      </p:sp>
      <p:sp>
        <p:nvSpPr>
          <p:cNvPr id="421" name="Google Shape;421;p6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Sekarang kita sudah tahu, bahwa prototype selalu memiliki parent, artinya dia adalah turunan, parent tertinggi adalah Object prototype</a:t>
            </a:r>
            <a:endParaRPr/>
          </a:p>
          <a:p>
            <a:pPr indent="-311150" lvl="0" marL="457200" rtl="0" algn="l">
              <a:spcBef>
                <a:spcPts val="0"/>
              </a:spcBef>
              <a:spcAft>
                <a:spcPts val="0"/>
              </a:spcAft>
              <a:buSzPts val="1300"/>
              <a:buChar char="●"/>
            </a:pPr>
            <a:r>
              <a:rPr lang="id"/>
              <a:t>Pertanyaannya bagaimana jika kita ingin melakukan inheritance ke Prototype lain?</a:t>
            </a:r>
            <a:endParaRPr/>
          </a:p>
          <a:p>
            <a:pPr indent="-311150" lvl="0" marL="457200" rtl="0" algn="l">
              <a:spcBef>
                <a:spcPts val="0"/>
              </a:spcBef>
              <a:spcAft>
                <a:spcPts val="0"/>
              </a:spcAft>
              <a:buSzPts val="1300"/>
              <a:buChar char="●"/>
            </a:pPr>
            <a:r>
              <a:rPr lang="id"/>
              <a:t>Hal ini juga bisa dilakukan, namun agak sedikit tricky, karena hal ini, sebenarnya untuk JavaScript modern, tidak direkomendasikan lagi praktek OOP menggunakan Prototype, karena di ES6 sudah dikenalkan kata kunci class yang akan nanti dibahas di chapter tersendiri</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p7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Prototype Inheritance Salah (1)</a:t>
            </a:r>
            <a:endParaRPr/>
          </a:p>
        </p:txBody>
      </p:sp>
      <p:pic>
        <p:nvPicPr>
          <p:cNvPr id="427" name="Google Shape;427;p70"/>
          <p:cNvPicPr preferRelativeResize="0"/>
          <p:nvPr/>
        </p:nvPicPr>
        <p:blipFill>
          <a:blip r:embed="rId3">
            <a:alphaModFix/>
          </a:blip>
          <a:stretch>
            <a:fillRect/>
          </a:stretch>
        </p:blipFill>
        <p:spPr>
          <a:xfrm>
            <a:off x="152400" y="2006250"/>
            <a:ext cx="3252825" cy="2306300"/>
          </a:xfrm>
          <a:prstGeom prst="rect">
            <a:avLst/>
          </a:prstGeom>
          <a:noFill/>
          <a:ln>
            <a:noFill/>
          </a:ln>
        </p:spPr>
      </p:pic>
      <p:pic>
        <p:nvPicPr>
          <p:cNvPr id="428" name="Google Shape;428;p70"/>
          <p:cNvPicPr preferRelativeResize="0"/>
          <p:nvPr/>
        </p:nvPicPr>
        <p:blipFill>
          <a:blip r:embed="rId4">
            <a:alphaModFix/>
          </a:blip>
          <a:stretch>
            <a:fillRect/>
          </a:stretch>
        </p:blipFill>
        <p:spPr>
          <a:xfrm>
            <a:off x="3507025" y="2006250"/>
            <a:ext cx="5542074" cy="212187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 name="Shape 432"/>
        <p:cNvGrpSpPr/>
        <p:nvPr/>
      </p:nvGrpSpPr>
      <p:grpSpPr>
        <a:xfrm>
          <a:off x="0" y="0"/>
          <a:ext cx="0" cy="0"/>
          <a:chOff x="0" y="0"/>
          <a:chExt cx="0" cy="0"/>
        </a:xfrm>
      </p:grpSpPr>
      <p:sp>
        <p:nvSpPr>
          <p:cNvPr id="433" name="Google Shape;433;p7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Prototype Inheritance Salah (2)</a:t>
            </a:r>
            <a:endParaRPr/>
          </a:p>
        </p:txBody>
      </p:sp>
      <p:pic>
        <p:nvPicPr>
          <p:cNvPr id="434" name="Google Shape;434;p71"/>
          <p:cNvPicPr preferRelativeResize="0"/>
          <p:nvPr/>
        </p:nvPicPr>
        <p:blipFill>
          <a:blip r:embed="rId3">
            <a:alphaModFix/>
          </a:blip>
          <a:stretch>
            <a:fillRect/>
          </a:stretch>
        </p:blipFill>
        <p:spPr>
          <a:xfrm>
            <a:off x="152400" y="2006250"/>
            <a:ext cx="8839200" cy="2060672"/>
          </a:xfrm>
          <a:prstGeom prst="rect">
            <a:avLst/>
          </a:prstGeom>
          <a:noFill/>
          <a:ln>
            <a:noFill/>
          </a:ln>
        </p:spPr>
      </p:pic>
      <p:pic>
        <p:nvPicPr>
          <p:cNvPr id="435" name="Google Shape;435;p71"/>
          <p:cNvPicPr preferRelativeResize="0"/>
          <p:nvPr/>
        </p:nvPicPr>
        <p:blipFill>
          <a:blip r:embed="rId4">
            <a:alphaModFix/>
          </a:blip>
          <a:stretch>
            <a:fillRect/>
          </a:stretch>
        </p:blipFill>
        <p:spPr>
          <a:xfrm>
            <a:off x="152400" y="4066925"/>
            <a:ext cx="8839199" cy="90884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sp>
        <p:nvSpPr>
          <p:cNvPr id="440" name="Google Shape;440;p7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Diagram : Prototype Inheritance Salah</a:t>
            </a:r>
            <a:endParaRPr/>
          </a:p>
        </p:txBody>
      </p:sp>
      <p:pic>
        <p:nvPicPr>
          <p:cNvPr id="441" name="Google Shape;441;p72"/>
          <p:cNvPicPr preferRelativeResize="0"/>
          <p:nvPr/>
        </p:nvPicPr>
        <p:blipFill>
          <a:blip r:embed="rId3">
            <a:alphaModFix/>
          </a:blip>
          <a:stretch>
            <a:fillRect/>
          </a:stretch>
        </p:blipFill>
        <p:spPr>
          <a:xfrm>
            <a:off x="770638" y="2006250"/>
            <a:ext cx="7602713" cy="2984849"/>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sp>
        <p:nvSpPr>
          <p:cNvPr id="446" name="Google Shape;446;p7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Prototype Inheritance Benar (1)</a:t>
            </a:r>
            <a:endParaRPr/>
          </a:p>
        </p:txBody>
      </p:sp>
      <p:pic>
        <p:nvPicPr>
          <p:cNvPr id="447" name="Google Shape;447;p73"/>
          <p:cNvPicPr preferRelativeResize="0"/>
          <p:nvPr/>
        </p:nvPicPr>
        <p:blipFill>
          <a:blip r:embed="rId3">
            <a:alphaModFix/>
          </a:blip>
          <a:stretch>
            <a:fillRect/>
          </a:stretch>
        </p:blipFill>
        <p:spPr>
          <a:xfrm>
            <a:off x="152400" y="2006250"/>
            <a:ext cx="3252825" cy="2306300"/>
          </a:xfrm>
          <a:prstGeom prst="rect">
            <a:avLst/>
          </a:prstGeom>
          <a:noFill/>
          <a:ln>
            <a:noFill/>
          </a:ln>
        </p:spPr>
      </p:pic>
      <p:pic>
        <p:nvPicPr>
          <p:cNvPr id="448" name="Google Shape;448;p73"/>
          <p:cNvPicPr preferRelativeResize="0"/>
          <p:nvPr/>
        </p:nvPicPr>
        <p:blipFill>
          <a:blip r:embed="rId4">
            <a:alphaModFix/>
          </a:blip>
          <a:stretch>
            <a:fillRect/>
          </a:stretch>
        </p:blipFill>
        <p:spPr>
          <a:xfrm>
            <a:off x="3557625" y="2006250"/>
            <a:ext cx="5433975" cy="21095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2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Agenda</a:t>
            </a:r>
            <a:endParaRPr/>
          </a:p>
        </p:txBody>
      </p:sp>
      <p:sp>
        <p:nvSpPr>
          <p:cNvPr id="189" name="Google Shape;189;p2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Pengenalan Object Oriented Programming</a:t>
            </a:r>
            <a:endParaRPr/>
          </a:p>
          <a:p>
            <a:pPr indent="-311150" lvl="0" marL="457200" rtl="0" algn="l">
              <a:spcBef>
                <a:spcPts val="0"/>
              </a:spcBef>
              <a:spcAft>
                <a:spcPts val="0"/>
              </a:spcAft>
              <a:buSzPts val="1300"/>
              <a:buChar char="●"/>
            </a:pPr>
            <a:r>
              <a:rPr lang="id"/>
              <a:t>Class</a:t>
            </a:r>
            <a:endParaRPr/>
          </a:p>
          <a:p>
            <a:pPr indent="-311150" lvl="0" marL="457200" rtl="0" algn="l">
              <a:spcBef>
                <a:spcPts val="0"/>
              </a:spcBef>
              <a:spcAft>
                <a:spcPts val="0"/>
              </a:spcAft>
              <a:buSzPts val="1300"/>
              <a:buChar char="●"/>
            </a:pPr>
            <a:r>
              <a:rPr lang="id"/>
              <a:t>Object</a:t>
            </a:r>
            <a:endParaRPr/>
          </a:p>
          <a:p>
            <a:pPr indent="-311150" lvl="0" marL="457200" rtl="0" algn="l">
              <a:spcBef>
                <a:spcPts val="0"/>
              </a:spcBef>
              <a:spcAft>
                <a:spcPts val="0"/>
              </a:spcAft>
              <a:buSzPts val="1300"/>
              <a:buChar char="●"/>
            </a:pPr>
            <a:r>
              <a:rPr lang="id"/>
              <a:t>Inheritance </a:t>
            </a:r>
            <a:endParaRPr/>
          </a:p>
          <a:p>
            <a:pPr indent="-311150" lvl="0" marL="457200" rtl="0" algn="l">
              <a:spcBef>
                <a:spcPts val="0"/>
              </a:spcBef>
              <a:spcAft>
                <a:spcPts val="0"/>
              </a:spcAft>
              <a:buSzPts val="1300"/>
              <a:buChar char="●"/>
            </a:pPr>
            <a:r>
              <a:rPr lang="id"/>
              <a:t>Iterable dan Iterators</a:t>
            </a:r>
            <a:endParaRPr/>
          </a:p>
          <a:p>
            <a:pPr indent="-311150" lvl="0" marL="457200" rtl="0" algn="l">
              <a:spcBef>
                <a:spcPts val="0"/>
              </a:spcBef>
              <a:spcAft>
                <a:spcPts val="0"/>
              </a:spcAft>
              <a:buSzPts val="1300"/>
              <a:buChar char="●"/>
            </a:pPr>
            <a:r>
              <a:rPr lang="id"/>
              <a:t>Standard JavaScript Classes</a:t>
            </a:r>
            <a:endParaRPr/>
          </a:p>
          <a:p>
            <a:pPr indent="-311150" lvl="0" marL="457200" rtl="0" algn="l">
              <a:spcBef>
                <a:spcPts val="0"/>
              </a:spcBef>
              <a:spcAft>
                <a:spcPts val="0"/>
              </a:spcAft>
              <a:buSzPts val="1300"/>
              <a:buChar char="●"/>
            </a:pPr>
            <a:r>
              <a:rPr lang="id"/>
              <a:t>Dan lain-lain</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 name="Shape 452"/>
        <p:cNvGrpSpPr/>
        <p:nvPr/>
      </p:nvGrpSpPr>
      <p:grpSpPr>
        <a:xfrm>
          <a:off x="0" y="0"/>
          <a:ext cx="0" cy="0"/>
          <a:chOff x="0" y="0"/>
          <a:chExt cx="0" cy="0"/>
        </a:xfrm>
      </p:grpSpPr>
      <p:sp>
        <p:nvSpPr>
          <p:cNvPr id="453" name="Google Shape;453;p7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Prototype Inheritance Benar (1)</a:t>
            </a:r>
            <a:endParaRPr/>
          </a:p>
        </p:txBody>
      </p:sp>
      <p:pic>
        <p:nvPicPr>
          <p:cNvPr id="454" name="Google Shape;454;p74"/>
          <p:cNvPicPr preferRelativeResize="0"/>
          <p:nvPr/>
        </p:nvPicPr>
        <p:blipFill>
          <a:blip r:embed="rId3">
            <a:alphaModFix/>
          </a:blip>
          <a:stretch>
            <a:fillRect/>
          </a:stretch>
        </p:blipFill>
        <p:spPr>
          <a:xfrm>
            <a:off x="152400" y="2006250"/>
            <a:ext cx="8839200" cy="2060672"/>
          </a:xfrm>
          <a:prstGeom prst="rect">
            <a:avLst/>
          </a:prstGeom>
          <a:noFill/>
          <a:ln>
            <a:noFill/>
          </a:ln>
        </p:spPr>
      </p:pic>
      <p:pic>
        <p:nvPicPr>
          <p:cNvPr id="455" name="Google Shape;455;p74"/>
          <p:cNvPicPr preferRelativeResize="0"/>
          <p:nvPr/>
        </p:nvPicPr>
        <p:blipFill>
          <a:blip r:embed="rId4">
            <a:alphaModFix/>
          </a:blip>
          <a:stretch>
            <a:fillRect/>
          </a:stretch>
        </p:blipFill>
        <p:spPr>
          <a:xfrm>
            <a:off x="152400" y="4066925"/>
            <a:ext cx="8839200" cy="868938"/>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 name="Shape 459"/>
        <p:cNvGrpSpPr/>
        <p:nvPr/>
      </p:nvGrpSpPr>
      <p:grpSpPr>
        <a:xfrm>
          <a:off x="0" y="0"/>
          <a:ext cx="0" cy="0"/>
          <a:chOff x="0" y="0"/>
          <a:chExt cx="0" cy="0"/>
        </a:xfrm>
      </p:grpSpPr>
      <p:sp>
        <p:nvSpPr>
          <p:cNvPr id="460" name="Google Shape;460;p7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Diagram : Prototype Inheritance Benar</a:t>
            </a:r>
            <a:endParaRPr/>
          </a:p>
        </p:txBody>
      </p:sp>
      <p:pic>
        <p:nvPicPr>
          <p:cNvPr id="461" name="Google Shape;461;p75"/>
          <p:cNvPicPr preferRelativeResize="0"/>
          <p:nvPr/>
        </p:nvPicPr>
        <p:blipFill>
          <a:blip r:embed="rId3">
            <a:alphaModFix/>
          </a:blip>
          <a:stretch>
            <a:fillRect/>
          </a:stretch>
        </p:blipFill>
        <p:spPr>
          <a:xfrm>
            <a:off x="992263" y="2006250"/>
            <a:ext cx="7159466" cy="298485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 name="Shape 465"/>
        <p:cNvGrpSpPr/>
        <p:nvPr/>
      </p:nvGrpSpPr>
      <p:grpSpPr>
        <a:xfrm>
          <a:off x="0" y="0"/>
          <a:ext cx="0" cy="0"/>
          <a:chOff x="0" y="0"/>
          <a:chExt cx="0" cy="0"/>
        </a:xfrm>
      </p:grpSpPr>
      <p:sp>
        <p:nvSpPr>
          <p:cNvPr id="466" name="Google Shape;466;p76"/>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Kata Kunci Class</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0" name="Shape 470"/>
        <p:cNvGrpSpPr/>
        <p:nvPr/>
      </p:nvGrpSpPr>
      <p:grpSpPr>
        <a:xfrm>
          <a:off x="0" y="0"/>
          <a:ext cx="0" cy="0"/>
          <a:chOff x="0" y="0"/>
          <a:chExt cx="0" cy="0"/>
        </a:xfrm>
      </p:grpSpPr>
      <p:sp>
        <p:nvSpPr>
          <p:cNvPr id="471" name="Google Shape;471;p7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Membuat Class</a:t>
            </a:r>
            <a:endParaRPr/>
          </a:p>
        </p:txBody>
      </p:sp>
      <p:sp>
        <p:nvSpPr>
          <p:cNvPr id="472" name="Google Shape;472;p7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Sejak EcmaScript versi 6, diperkenalkan kata kunci baru, yaitu class, ini merupakan kata kunci yang digunakan untuk membuat class di JavaScript</a:t>
            </a:r>
            <a:endParaRPr/>
          </a:p>
          <a:p>
            <a:pPr indent="-311150" lvl="0" marL="457200" rtl="0" algn="l">
              <a:spcBef>
                <a:spcPts val="0"/>
              </a:spcBef>
              <a:spcAft>
                <a:spcPts val="0"/>
              </a:spcAft>
              <a:buSzPts val="1300"/>
              <a:buChar char="●"/>
            </a:pPr>
            <a:r>
              <a:rPr lang="id"/>
              <a:t>Dengan kata kunci class, kita tidak perlu lagi menggunakan constructor function untuk membuat class</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 name="Shape 476"/>
        <p:cNvGrpSpPr/>
        <p:nvPr/>
      </p:nvGrpSpPr>
      <p:grpSpPr>
        <a:xfrm>
          <a:off x="0" y="0"/>
          <a:ext cx="0" cy="0"/>
          <a:chOff x="0" y="0"/>
          <a:chExt cx="0" cy="0"/>
        </a:xfrm>
      </p:grpSpPr>
      <p:sp>
        <p:nvSpPr>
          <p:cNvPr id="477" name="Google Shape;477;p7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Membuat Class</a:t>
            </a:r>
            <a:endParaRPr/>
          </a:p>
        </p:txBody>
      </p:sp>
      <p:pic>
        <p:nvPicPr>
          <p:cNvPr id="478" name="Google Shape;478;p78"/>
          <p:cNvPicPr preferRelativeResize="0"/>
          <p:nvPr/>
        </p:nvPicPr>
        <p:blipFill>
          <a:blip r:embed="rId3">
            <a:alphaModFix/>
          </a:blip>
          <a:stretch>
            <a:fillRect/>
          </a:stretch>
        </p:blipFill>
        <p:spPr>
          <a:xfrm>
            <a:off x="152400" y="2006250"/>
            <a:ext cx="8839201" cy="2641791"/>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sp>
        <p:nvSpPr>
          <p:cNvPr id="483" name="Google Shape;483;p79"/>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Constructor di Class</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 name="Shape 487"/>
        <p:cNvGrpSpPr/>
        <p:nvPr/>
      </p:nvGrpSpPr>
      <p:grpSpPr>
        <a:xfrm>
          <a:off x="0" y="0"/>
          <a:ext cx="0" cy="0"/>
          <a:chOff x="0" y="0"/>
          <a:chExt cx="0" cy="0"/>
        </a:xfrm>
      </p:grpSpPr>
      <p:sp>
        <p:nvSpPr>
          <p:cNvPr id="488" name="Google Shape;488;p8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Constructor di Class</a:t>
            </a:r>
            <a:endParaRPr/>
          </a:p>
        </p:txBody>
      </p:sp>
      <p:sp>
        <p:nvSpPr>
          <p:cNvPr id="489" name="Google Shape;489;p8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Karena bentuk constructor function mirip dengan function, jadi kita bisa menambah parameter pada constructor function, lantas bagaimana dengan class?</a:t>
            </a:r>
            <a:endParaRPr/>
          </a:p>
          <a:p>
            <a:pPr indent="-311150" lvl="0" marL="457200" rtl="0" algn="l">
              <a:spcBef>
                <a:spcPts val="0"/>
              </a:spcBef>
              <a:spcAft>
                <a:spcPts val="0"/>
              </a:spcAft>
              <a:buSzPts val="1300"/>
              <a:buChar char="●"/>
            </a:pPr>
            <a:r>
              <a:rPr lang="id"/>
              <a:t>Di class juga kita bisa menambah constructor, dimana dengan menggunakan constructor, kita juga bisa menambah parameter saat pertama kali membuat object nya</a:t>
            </a:r>
            <a:endParaRPr/>
          </a:p>
          <a:p>
            <a:pPr indent="-311150" lvl="0" marL="457200" rtl="0" algn="l">
              <a:spcBef>
                <a:spcPts val="0"/>
              </a:spcBef>
              <a:spcAft>
                <a:spcPts val="0"/>
              </a:spcAft>
              <a:buSzPts val="1300"/>
              <a:buChar char="●"/>
            </a:pPr>
            <a:r>
              <a:rPr lang="id"/>
              <a:t>Untuk membuat constructor di class, kita bisa menggunakan kata kunci constructor</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 name="Shape 493"/>
        <p:cNvGrpSpPr/>
        <p:nvPr/>
      </p:nvGrpSpPr>
      <p:grpSpPr>
        <a:xfrm>
          <a:off x="0" y="0"/>
          <a:ext cx="0" cy="0"/>
          <a:chOff x="0" y="0"/>
          <a:chExt cx="0" cy="0"/>
        </a:xfrm>
      </p:grpSpPr>
      <p:sp>
        <p:nvSpPr>
          <p:cNvPr id="494" name="Google Shape;494;p8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Constructor di Class</a:t>
            </a:r>
            <a:endParaRPr/>
          </a:p>
        </p:txBody>
      </p:sp>
      <p:pic>
        <p:nvPicPr>
          <p:cNvPr id="495" name="Google Shape;495;p81"/>
          <p:cNvPicPr preferRelativeResize="0"/>
          <p:nvPr/>
        </p:nvPicPr>
        <p:blipFill>
          <a:blip r:embed="rId3">
            <a:alphaModFix/>
          </a:blip>
          <a:stretch>
            <a:fillRect/>
          </a:stretch>
        </p:blipFill>
        <p:spPr>
          <a:xfrm>
            <a:off x="152400" y="2006250"/>
            <a:ext cx="7842546" cy="2984849"/>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9" name="Shape 499"/>
        <p:cNvGrpSpPr/>
        <p:nvPr/>
      </p:nvGrpSpPr>
      <p:grpSpPr>
        <a:xfrm>
          <a:off x="0" y="0"/>
          <a:ext cx="0" cy="0"/>
          <a:chOff x="0" y="0"/>
          <a:chExt cx="0" cy="0"/>
        </a:xfrm>
      </p:grpSpPr>
      <p:sp>
        <p:nvSpPr>
          <p:cNvPr id="500" name="Google Shape;500;p82"/>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Property di Class</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 name="Shape 504"/>
        <p:cNvGrpSpPr/>
        <p:nvPr/>
      </p:nvGrpSpPr>
      <p:grpSpPr>
        <a:xfrm>
          <a:off x="0" y="0"/>
          <a:ext cx="0" cy="0"/>
          <a:chOff x="0" y="0"/>
          <a:chExt cx="0" cy="0"/>
        </a:xfrm>
      </p:grpSpPr>
      <p:sp>
        <p:nvSpPr>
          <p:cNvPr id="505" name="Google Shape;505;p8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Property di Class</a:t>
            </a:r>
            <a:endParaRPr/>
          </a:p>
        </p:txBody>
      </p:sp>
      <p:sp>
        <p:nvSpPr>
          <p:cNvPr id="506" name="Google Shape;506;p8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Sama seperti pada constructor function, dalam class pun kita bisa menambahkan property</a:t>
            </a:r>
            <a:endParaRPr/>
          </a:p>
          <a:p>
            <a:pPr indent="-311150" lvl="0" marL="457200" rtl="0" algn="l">
              <a:spcBef>
                <a:spcPts val="0"/>
              </a:spcBef>
              <a:spcAft>
                <a:spcPts val="0"/>
              </a:spcAft>
              <a:buSzPts val="1300"/>
              <a:buChar char="●"/>
            </a:pPr>
            <a:r>
              <a:rPr lang="id"/>
              <a:t>Karena hasil akhirnya adalah sebuah object, jadi menambahkan property di class bisa juga dilakukan di instance object nya</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30"/>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Pengenalan Object Oriented Programming</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 name="Shape 510"/>
        <p:cNvGrpSpPr/>
        <p:nvPr/>
      </p:nvGrpSpPr>
      <p:grpSpPr>
        <a:xfrm>
          <a:off x="0" y="0"/>
          <a:ext cx="0" cy="0"/>
          <a:chOff x="0" y="0"/>
          <a:chExt cx="0" cy="0"/>
        </a:xfrm>
      </p:grpSpPr>
      <p:sp>
        <p:nvSpPr>
          <p:cNvPr id="511" name="Google Shape;511;p8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Property di Class</a:t>
            </a:r>
            <a:endParaRPr/>
          </a:p>
        </p:txBody>
      </p:sp>
      <p:pic>
        <p:nvPicPr>
          <p:cNvPr id="512" name="Google Shape;512;p84"/>
          <p:cNvPicPr preferRelativeResize="0"/>
          <p:nvPr/>
        </p:nvPicPr>
        <p:blipFill>
          <a:blip r:embed="rId3">
            <a:alphaModFix/>
          </a:blip>
          <a:stretch>
            <a:fillRect/>
          </a:stretch>
        </p:blipFill>
        <p:spPr>
          <a:xfrm>
            <a:off x="152400" y="2006250"/>
            <a:ext cx="7884225" cy="2984850"/>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 name="Shape 516"/>
        <p:cNvGrpSpPr/>
        <p:nvPr/>
      </p:nvGrpSpPr>
      <p:grpSpPr>
        <a:xfrm>
          <a:off x="0" y="0"/>
          <a:ext cx="0" cy="0"/>
          <a:chOff x="0" y="0"/>
          <a:chExt cx="0" cy="0"/>
        </a:xfrm>
      </p:grpSpPr>
      <p:sp>
        <p:nvSpPr>
          <p:cNvPr id="517" name="Google Shape;517;p85"/>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Method di Class</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1" name="Shape 521"/>
        <p:cNvGrpSpPr/>
        <p:nvPr/>
      </p:nvGrpSpPr>
      <p:grpSpPr>
        <a:xfrm>
          <a:off x="0" y="0"/>
          <a:ext cx="0" cy="0"/>
          <a:chOff x="0" y="0"/>
          <a:chExt cx="0" cy="0"/>
        </a:xfrm>
      </p:grpSpPr>
      <p:sp>
        <p:nvSpPr>
          <p:cNvPr id="522" name="Google Shape;522;p8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Method di Class</a:t>
            </a:r>
            <a:endParaRPr/>
          </a:p>
        </p:txBody>
      </p:sp>
      <p:sp>
        <p:nvSpPr>
          <p:cNvPr id="523" name="Google Shape;523;p8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Membuat method di class sebenarnya bisa dilakukan dengan cara seperti menambahkan method di constructor function</a:t>
            </a:r>
            <a:endParaRPr/>
          </a:p>
          <a:p>
            <a:pPr indent="-311150" lvl="0" marL="457200" rtl="0" algn="l">
              <a:spcBef>
                <a:spcPts val="0"/>
              </a:spcBef>
              <a:spcAft>
                <a:spcPts val="0"/>
              </a:spcAft>
              <a:buSzPts val="1300"/>
              <a:buChar char="●"/>
            </a:pPr>
            <a:r>
              <a:rPr lang="id"/>
              <a:t>Namun, hal tersebut sebenarnya menambahkan method ke dalam instance object</a:t>
            </a:r>
            <a:endParaRPr/>
          </a:p>
          <a:p>
            <a:pPr indent="-311150" lvl="0" marL="457200" rtl="0" algn="l">
              <a:spcBef>
                <a:spcPts val="0"/>
              </a:spcBef>
              <a:spcAft>
                <a:spcPts val="0"/>
              </a:spcAft>
              <a:buSzPts val="1300"/>
              <a:buChar char="●"/>
            </a:pPr>
            <a:r>
              <a:rPr lang="id"/>
              <a:t>Khusus untuk method sebaiknya kita menambahkan ke prototype, bukan ke instance object</a:t>
            </a:r>
            <a:endParaRPr/>
          </a:p>
          <a:p>
            <a:pPr indent="-311150" lvl="0" marL="457200" rtl="0" algn="l">
              <a:spcBef>
                <a:spcPts val="0"/>
              </a:spcBef>
              <a:spcAft>
                <a:spcPts val="0"/>
              </a:spcAft>
              <a:buSzPts val="1300"/>
              <a:buChar char="●"/>
            </a:pPr>
            <a:r>
              <a:rPr lang="id"/>
              <a:t>Untung nya di class, ada cara mudah menambahkan method dan secara otomatis ditambahkan ke prototype</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7" name="Shape 527"/>
        <p:cNvGrpSpPr/>
        <p:nvPr/>
      </p:nvGrpSpPr>
      <p:grpSpPr>
        <a:xfrm>
          <a:off x="0" y="0"/>
          <a:ext cx="0" cy="0"/>
          <a:chOff x="0" y="0"/>
          <a:chExt cx="0" cy="0"/>
        </a:xfrm>
      </p:grpSpPr>
      <p:sp>
        <p:nvSpPr>
          <p:cNvPr id="528" name="Google Shape;528;p8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Method di Class</a:t>
            </a:r>
            <a:endParaRPr/>
          </a:p>
        </p:txBody>
      </p:sp>
      <p:pic>
        <p:nvPicPr>
          <p:cNvPr id="529" name="Google Shape;529;p87"/>
          <p:cNvPicPr preferRelativeResize="0"/>
          <p:nvPr/>
        </p:nvPicPr>
        <p:blipFill>
          <a:blip r:embed="rId3">
            <a:alphaModFix/>
          </a:blip>
          <a:stretch>
            <a:fillRect/>
          </a:stretch>
        </p:blipFill>
        <p:spPr>
          <a:xfrm>
            <a:off x="152400" y="2006250"/>
            <a:ext cx="7229360" cy="2984849"/>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3" name="Shape 533"/>
        <p:cNvGrpSpPr/>
        <p:nvPr/>
      </p:nvGrpSpPr>
      <p:grpSpPr>
        <a:xfrm>
          <a:off x="0" y="0"/>
          <a:ext cx="0" cy="0"/>
          <a:chOff x="0" y="0"/>
          <a:chExt cx="0" cy="0"/>
        </a:xfrm>
      </p:grpSpPr>
      <p:sp>
        <p:nvSpPr>
          <p:cNvPr id="534" name="Google Shape;534;p8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Console : Method di Prototype</a:t>
            </a:r>
            <a:endParaRPr/>
          </a:p>
        </p:txBody>
      </p:sp>
      <p:pic>
        <p:nvPicPr>
          <p:cNvPr id="535" name="Google Shape;535;p88"/>
          <p:cNvPicPr preferRelativeResize="0"/>
          <p:nvPr/>
        </p:nvPicPr>
        <p:blipFill>
          <a:blip r:embed="rId3">
            <a:alphaModFix/>
          </a:blip>
          <a:stretch>
            <a:fillRect/>
          </a:stretch>
        </p:blipFill>
        <p:spPr>
          <a:xfrm>
            <a:off x="152400" y="2006250"/>
            <a:ext cx="8839201" cy="2902642"/>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9" name="Shape 539"/>
        <p:cNvGrpSpPr/>
        <p:nvPr/>
      </p:nvGrpSpPr>
      <p:grpSpPr>
        <a:xfrm>
          <a:off x="0" y="0"/>
          <a:ext cx="0" cy="0"/>
          <a:chOff x="0" y="0"/>
          <a:chExt cx="0" cy="0"/>
        </a:xfrm>
      </p:grpSpPr>
      <p:sp>
        <p:nvSpPr>
          <p:cNvPr id="540" name="Google Shape;540;p89"/>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Class Inheritance</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4" name="Shape 544"/>
        <p:cNvGrpSpPr/>
        <p:nvPr/>
      </p:nvGrpSpPr>
      <p:grpSpPr>
        <a:xfrm>
          <a:off x="0" y="0"/>
          <a:ext cx="0" cy="0"/>
          <a:chOff x="0" y="0"/>
          <a:chExt cx="0" cy="0"/>
        </a:xfrm>
      </p:grpSpPr>
      <p:sp>
        <p:nvSpPr>
          <p:cNvPr id="545" name="Google Shape;545;p9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Class Inheritance</a:t>
            </a:r>
            <a:endParaRPr/>
          </a:p>
        </p:txBody>
      </p:sp>
      <p:sp>
        <p:nvSpPr>
          <p:cNvPr id="546" name="Google Shape;546;p9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Sebelumnya kita sudah tahu bahwa prototype mendukung pewarisan, walaupun agak sedikit tricky cara pembuatannya</a:t>
            </a:r>
            <a:endParaRPr/>
          </a:p>
          <a:p>
            <a:pPr indent="-311150" lvl="0" marL="457200" rtl="0" algn="l">
              <a:spcBef>
                <a:spcPts val="0"/>
              </a:spcBef>
              <a:spcAft>
                <a:spcPts val="0"/>
              </a:spcAft>
              <a:buSzPts val="1300"/>
              <a:buChar char="●"/>
            </a:pPr>
            <a:r>
              <a:rPr lang="id"/>
              <a:t>Untungnya itu diperbaiki di ES6 dengan fitur class nya</a:t>
            </a:r>
            <a:endParaRPr/>
          </a:p>
          <a:p>
            <a:pPr indent="-311150" lvl="0" marL="457200" rtl="0" algn="l">
              <a:spcBef>
                <a:spcPts val="0"/>
              </a:spcBef>
              <a:spcAft>
                <a:spcPts val="0"/>
              </a:spcAft>
              <a:buSzPts val="1300"/>
              <a:buChar char="●"/>
            </a:pPr>
            <a:r>
              <a:rPr lang="id"/>
              <a:t>Sebuah class bisa melakukan pewarisan dari class lainnya dengan menggunakan kata kunci extends</a:t>
            </a:r>
            <a:endParaRPr/>
          </a:p>
          <a:p>
            <a:pPr indent="-311150" lvl="0" marL="457200" rtl="0" algn="l">
              <a:spcBef>
                <a:spcPts val="0"/>
              </a:spcBef>
              <a:spcAft>
                <a:spcPts val="0"/>
              </a:spcAft>
              <a:buSzPts val="1300"/>
              <a:buChar char="●"/>
            </a:pPr>
            <a:r>
              <a:rPr lang="id"/>
              <a:t>Di JavaScript, class inheritance sama seperti prototype inheritance, hanya bisa memiliki satu parent class</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0" name="Shape 550"/>
        <p:cNvGrpSpPr/>
        <p:nvPr/>
      </p:nvGrpSpPr>
      <p:grpSpPr>
        <a:xfrm>
          <a:off x="0" y="0"/>
          <a:ext cx="0" cy="0"/>
          <a:chOff x="0" y="0"/>
          <a:chExt cx="0" cy="0"/>
        </a:xfrm>
      </p:grpSpPr>
      <p:sp>
        <p:nvSpPr>
          <p:cNvPr id="551" name="Google Shape;551;p9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Class Inheritance (1)</a:t>
            </a:r>
            <a:endParaRPr/>
          </a:p>
        </p:txBody>
      </p:sp>
      <p:pic>
        <p:nvPicPr>
          <p:cNvPr id="552" name="Google Shape;552;p91"/>
          <p:cNvPicPr preferRelativeResize="0"/>
          <p:nvPr/>
        </p:nvPicPr>
        <p:blipFill>
          <a:blip r:embed="rId3">
            <a:alphaModFix/>
          </a:blip>
          <a:stretch>
            <a:fillRect/>
          </a:stretch>
        </p:blipFill>
        <p:spPr>
          <a:xfrm>
            <a:off x="152400" y="2006250"/>
            <a:ext cx="8362053" cy="2984850"/>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6" name="Shape 556"/>
        <p:cNvGrpSpPr/>
        <p:nvPr/>
      </p:nvGrpSpPr>
      <p:grpSpPr>
        <a:xfrm>
          <a:off x="0" y="0"/>
          <a:ext cx="0" cy="0"/>
          <a:chOff x="0" y="0"/>
          <a:chExt cx="0" cy="0"/>
        </a:xfrm>
      </p:grpSpPr>
      <p:sp>
        <p:nvSpPr>
          <p:cNvPr id="557" name="Google Shape;557;p9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Class Inheritance (2)</a:t>
            </a:r>
            <a:endParaRPr/>
          </a:p>
        </p:txBody>
      </p:sp>
      <p:pic>
        <p:nvPicPr>
          <p:cNvPr id="558" name="Google Shape;558;p92"/>
          <p:cNvPicPr preferRelativeResize="0"/>
          <p:nvPr/>
        </p:nvPicPr>
        <p:blipFill>
          <a:blip r:embed="rId3">
            <a:alphaModFix/>
          </a:blip>
          <a:stretch>
            <a:fillRect/>
          </a:stretch>
        </p:blipFill>
        <p:spPr>
          <a:xfrm>
            <a:off x="152400" y="2006250"/>
            <a:ext cx="8839200" cy="2147843"/>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2" name="Shape 562"/>
        <p:cNvGrpSpPr/>
        <p:nvPr/>
      </p:nvGrpSpPr>
      <p:grpSpPr>
        <a:xfrm>
          <a:off x="0" y="0"/>
          <a:ext cx="0" cy="0"/>
          <a:chOff x="0" y="0"/>
          <a:chExt cx="0" cy="0"/>
        </a:xfrm>
      </p:grpSpPr>
      <p:sp>
        <p:nvSpPr>
          <p:cNvPr id="563" name="Google Shape;563;p9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Console : Class Inheritance</a:t>
            </a:r>
            <a:endParaRPr/>
          </a:p>
        </p:txBody>
      </p:sp>
      <p:pic>
        <p:nvPicPr>
          <p:cNvPr id="564" name="Google Shape;564;p93"/>
          <p:cNvPicPr preferRelativeResize="0"/>
          <p:nvPr/>
        </p:nvPicPr>
        <p:blipFill>
          <a:blip r:embed="rId3">
            <a:alphaModFix/>
          </a:blip>
          <a:stretch>
            <a:fillRect/>
          </a:stretch>
        </p:blipFill>
        <p:spPr>
          <a:xfrm>
            <a:off x="152400" y="2006250"/>
            <a:ext cx="7406851" cy="29848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3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Apa itu Object Oriented Programming?</a:t>
            </a:r>
            <a:endParaRPr/>
          </a:p>
        </p:txBody>
      </p:sp>
      <p:sp>
        <p:nvSpPr>
          <p:cNvPr id="200" name="Google Shape;200;p3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Object Oriented Programming adalah sudut pandang bahasa pemrograman yang berkonsep “objek”</a:t>
            </a:r>
            <a:endParaRPr/>
          </a:p>
          <a:p>
            <a:pPr indent="-311150" lvl="0" marL="457200" rtl="0" algn="l">
              <a:spcBef>
                <a:spcPts val="0"/>
              </a:spcBef>
              <a:spcAft>
                <a:spcPts val="0"/>
              </a:spcAft>
              <a:buSzPts val="1300"/>
              <a:buChar char="●"/>
            </a:pPr>
            <a:r>
              <a:rPr lang="id"/>
              <a:t>Ada banyak sudut pandang bahasa pemrograman, namun OOP adalah yang sangat populer saat ini.</a:t>
            </a:r>
            <a:endParaRPr/>
          </a:p>
          <a:p>
            <a:pPr indent="-311150" lvl="0" marL="457200" rtl="0" algn="l">
              <a:spcBef>
                <a:spcPts val="0"/>
              </a:spcBef>
              <a:spcAft>
                <a:spcPts val="0"/>
              </a:spcAft>
              <a:buSzPts val="1300"/>
              <a:buChar char="●"/>
            </a:pPr>
            <a:r>
              <a:rPr lang="id"/>
              <a:t>Ada beberapa istilah yang perlu dimengerti dalam OOP, yaitu: Object dan Class</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8" name="Shape 568"/>
        <p:cNvGrpSpPr/>
        <p:nvPr/>
      </p:nvGrpSpPr>
      <p:grpSpPr>
        <a:xfrm>
          <a:off x="0" y="0"/>
          <a:ext cx="0" cy="0"/>
          <a:chOff x="0" y="0"/>
          <a:chExt cx="0" cy="0"/>
        </a:xfrm>
      </p:grpSpPr>
      <p:sp>
        <p:nvSpPr>
          <p:cNvPr id="569" name="Google Shape;569;p9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Super Constructor</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3" name="Shape 573"/>
        <p:cNvGrpSpPr/>
        <p:nvPr/>
      </p:nvGrpSpPr>
      <p:grpSpPr>
        <a:xfrm>
          <a:off x="0" y="0"/>
          <a:ext cx="0" cy="0"/>
          <a:chOff x="0" y="0"/>
          <a:chExt cx="0" cy="0"/>
        </a:xfrm>
      </p:grpSpPr>
      <p:sp>
        <p:nvSpPr>
          <p:cNvPr id="574" name="Google Shape;574;p9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Super Constructor</a:t>
            </a:r>
            <a:endParaRPr/>
          </a:p>
        </p:txBody>
      </p:sp>
      <p:sp>
        <p:nvSpPr>
          <p:cNvPr id="575" name="Google Shape;575;p9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Class Inheritance sifatnya seperti Prototype Inheritance</a:t>
            </a:r>
            <a:endParaRPr/>
          </a:p>
          <a:p>
            <a:pPr indent="-311150" lvl="0" marL="457200" rtl="0" algn="l">
              <a:spcBef>
                <a:spcPts val="0"/>
              </a:spcBef>
              <a:spcAft>
                <a:spcPts val="0"/>
              </a:spcAft>
              <a:buSzPts val="1300"/>
              <a:buChar char="●"/>
            </a:pPr>
            <a:r>
              <a:rPr lang="id"/>
              <a:t>Bagaimana dengan Constructor Inheritance? Sebenarnya Constructor Inheritance hanyalah melakukan eksekusi constructor lain dengan tujuan agar property di constructor lain bisa ditambahkan ke instance object ini</a:t>
            </a:r>
            <a:endParaRPr/>
          </a:p>
          <a:p>
            <a:pPr indent="-311150" lvl="0" marL="457200" rtl="0" algn="l">
              <a:spcBef>
                <a:spcPts val="0"/>
              </a:spcBef>
              <a:spcAft>
                <a:spcPts val="0"/>
              </a:spcAft>
              <a:buSzPts val="1300"/>
              <a:buChar char="●"/>
            </a:pPr>
            <a:r>
              <a:rPr lang="id"/>
              <a:t>Dalam kasus ini, jika kita ingin mencapai hasil yang sama, kita bisa menggunakan kata kunci super di dalam constructor</a:t>
            </a:r>
            <a:endParaRPr/>
          </a:p>
          <a:p>
            <a:pPr indent="-311150" lvl="0" marL="457200" rtl="0" algn="l">
              <a:spcBef>
                <a:spcPts val="0"/>
              </a:spcBef>
              <a:spcAft>
                <a:spcPts val="0"/>
              </a:spcAft>
              <a:buSzPts val="1300"/>
              <a:buChar char="●"/>
            </a:pPr>
            <a:r>
              <a:rPr lang="id"/>
              <a:t>Kata kunci super digunakan untuk memanggil constructor super class</a:t>
            </a:r>
            <a:endParaRPr/>
          </a:p>
          <a:p>
            <a:pPr indent="-311150" lvl="0" marL="457200" rtl="0" algn="l">
              <a:spcBef>
                <a:spcPts val="0"/>
              </a:spcBef>
              <a:spcAft>
                <a:spcPts val="0"/>
              </a:spcAft>
              <a:buSzPts val="1300"/>
              <a:buChar char="●"/>
            </a:pPr>
            <a:r>
              <a:rPr lang="id"/>
              <a:t>Jika di child class kita membuat constructor, maka kita wajib memanggil parent constructor, walaupun di parent tidak ada constructor</a:t>
            </a:r>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9" name="Shape 579"/>
        <p:cNvGrpSpPr/>
        <p:nvPr/>
      </p:nvGrpSpPr>
      <p:grpSpPr>
        <a:xfrm>
          <a:off x="0" y="0"/>
          <a:ext cx="0" cy="0"/>
          <a:chOff x="0" y="0"/>
          <a:chExt cx="0" cy="0"/>
        </a:xfrm>
      </p:grpSpPr>
      <p:sp>
        <p:nvSpPr>
          <p:cNvPr id="580" name="Google Shape;580;p9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Super Constructor (1)</a:t>
            </a:r>
            <a:endParaRPr/>
          </a:p>
        </p:txBody>
      </p:sp>
      <p:pic>
        <p:nvPicPr>
          <p:cNvPr id="581" name="Google Shape;581;p96"/>
          <p:cNvPicPr preferRelativeResize="0"/>
          <p:nvPr/>
        </p:nvPicPr>
        <p:blipFill>
          <a:blip r:embed="rId3">
            <a:alphaModFix/>
          </a:blip>
          <a:stretch>
            <a:fillRect/>
          </a:stretch>
        </p:blipFill>
        <p:spPr>
          <a:xfrm>
            <a:off x="152400" y="2006250"/>
            <a:ext cx="8839200" cy="2695896"/>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5" name="Shape 585"/>
        <p:cNvGrpSpPr/>
        <p:nvPr/>
      </p:nvGrpSpPr>
      <p:grpSpPr>
        <a:xfrm>
          <a:off x="0" y="0"/>
          <a:ext cx="0" cy="0"/>
          <a:chOff x="0" y="0"/>
          <a:chExt cx="0" cy="0"/>
        </a:xfrm>
      </p:grpSpPr>
      <p:sp>
        <p:nvSpPr>
          <p:cNvPr id="586" name="Google Shape;586;p9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Super Constructor (2)</a:t>
            </a:r>
            <a:endParaRPr/>
          </a:p>
        </p:txBody>
      </p:sp>
      <p:pic>
        <p:nvPicPr>
          <p:cNvPr id="587" name="Google Shape;587;p97"/>
          <p:cNvPicPr preferRelativeResize="0"/>
          <p:nvPr/>
        </p:nvPicPr>
        <p:blipFill>
          <a:blip r:embed="rId3">
            <a:alphaModFix/>
          </a:blip>
          <a:stretch>
            <a:fillRect/>
          </a:stretch>
        </p:blipFill>
        <p:spPr>
          <a:xfrm>
            <a:off x="152400" y="2006250"/>
            <a:ext cx="8839201" cy="2829480"/>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1" name="Shape 591"/>
        <p:cNvGrpSpPr/>
        <p:nvPr/>
      </p:nvGrpSpPr>
      <p:grpSpPr>
        <a:xfrm>
          <a:off x="0" y="0"/>
          <a:ext cx="0" cy="0"/>
          <a:chOff x="0" y="0"/>
          <a:chExt cx="0" cy="0"/>
        </a:xfrm>
      </p:grpSpPr>
      <p:sp>
        <p:nvSpPr>
          <p:cNvPr id="592" name="Google Shape;592;p98"/>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Super Method</a:t>
            </a:r>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6" name="Shape 596"/>
        <p:cNvGrpSpPr/>
        <p:nvPr/>
      </p:nvGrpSpPr>
      <p:grpSpPr>
        <a:xfrm>
          <a:off x="0" y="0"/>
          <a:ext cx="0" cy="0"/>
          <a:chOff x="0" y="0"/>
          <a:chExt cx="0" cy="0"/>
        </a:xfrm>
      </p:grpSpPr>
      <p:sp>
        <p:nvSpPr>
          <p:cNvPr id="597" name="Google Shape;597;p9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Super Method</a:t>
            </a:r>
            <a:endParaRPr/>
          </a:p>
        </p:txBody>
      </p:sp>
      <p:sp>
        <p:nvSpPr>
          <p:cNvPr id="598" name="Google Shape;598;p9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Selain digunakan untuk memanggil constructor milih parent class, kata kunci super juga bisa digunakan untuk mengakses method parent class</a:t>
            </a:r>
            <a:endParaRPr/>
          </a:p>
          <a:p>
            <a:pPr indent="-311150" lvl="0" marL="457200" rtl="0" algn="l">
              <a:spcBef>
                <a:spcPts val="0"/>
              </a:spcBef>
              <a:spcAft>
                <a:spcPts val="0"/>
              </a:spcAft>
              <a:buSzPts val="1300"/>
              <a:buChar char="●"/>
            </a:pPr>
            <a:r>
              <a:rPr lang="id"/>
              <a:t>Caranya bisa menggunakan super titik nama function nya</a:t>
            </a:r>
            <a:endParaRPr/>
          </a:p>
          <a:p>
            <a:pPr indent="-311150" lvl="0" marL="457200" rtl="0" algn="l">
              <a:spcBef>
                <a:spcPts val="0"/>
              </a:spcBef>
              <a:spcAft>
                <a:spcPts val="0"/>
              </a:spcAft>
              <a:buSzPts val="1300"/>
              <a:buChar char="●"/>
            </a:pPr>
            <a:r>
              <a:rPr lang="id"/>
              <a:t>Dengan kata lain, super sebenarnya adalah reference ke parent prototype, mirip seperti __proto__</a:t>
            </a:r>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2" name="Shape 602"/>
        <p:cNvGrpSpPr/>
        <p:nvPr/>
      </p:nvGrpSpPr>
      <p:grpSpPr>
        <a:xfrm>
          <a:off x="0" y="0"/>
          <a:ext cx="0" cy="0"/>
          <a:chOff x="0" y="0"/>
          <a:chExt cx="0" cy="0"/>
        </a:xfrm>
      </p:grpSpPr>
      <p:sp>
        <p:nvSpPr>
          <p:cNvPr id="603" name="Google Shape;603;p10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Super Method</a:t>
            </a:r>
            <a:endParaRPr/>
          </a:p>
        </p:txBody>
      </p:sp>
      <p:pic>
        <p:nvPicPr>
          <p:cNvPr id="604" name="Google Shape;604;p100"/>
          <p:cNvPicPr preferRelativeResize="0"/>
          <p:nvPr/>
        </p:nvPicPr>
        <p:blipFill>
          <a:blip r:embed="rId3">
            <a:alphaModFix/>
          </a:blip>
          <a:stretch>
            <a:fillRect/>
          </a:stretch>
        </p:blipFill>
        <p:spPr>
          <a:xfrm>
            <a:off x="152400" y="2006250"/>
            <a:ext cx="8427811" cy="2984850"/>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8" name="Shape 608"/>
        <p:cNvGrpSpPr/>
        <p:nvPr/>
      </p:nvGrpSpPr>
      <p:grpSpPr>
        <a:xfrm>
          <a:off x="0" y="0"/>
          <a:ext cx="0" cy="0"/>
          <a:chOff x="0" y="0"/>
          <a:chExt cx="0" cy="0"/>
        </a:xfrm>
      </p:grpSpPr>
      <p:sp>
        <p:nvSpPr>
          <p:cNvPr id="609" name="Google Shape;609;p101"/>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Getter dan Setter di Class</a:t>
            </a:r>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3" name="Shape 613"/>
        <p:cNvGrpSpPr/>
        <p:nvPr/>
      </p:nvGrpSpPr>
      <p:grpSpPr>
        <a:xfrm>
          <a:off x="0" y="0"/>
          <a:ext cx="0" cy="0"/>
          <a:chOff x="0" y="0"/>
          <a:chExt cx="0" cy="0"/>
        </a:xfrm>
      </p:grpSpPr>
      <p:sp>
        <p:nvSpPr>
          <p:cNvPr id="614" name="Google Shape;614;p10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Getter dan Setter di Class</a:t>
            </a:r>
            <a:endParaRPr/>
          </a:p>
        </p:txBody>
      </p:sp>
      <p:sp>
        <p:nvSpPr>
          <p:cNvPr id="615" name="Google Shape;615;p10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Class juga mendukung pembuatan getter dan setter</a:t>
            </a:r>
            <a:endParaRPr/>
          </a:p>
          <a:p>
            <a:pPr indent="-311150" lvl="0" marL="457200" rtl="0" algn="l">
              <a:spcBef>
                <a:spcPts val="0"/>
              </a:spcBef>
              <a:spcAft>
                <a:spcPts val="0"/>
              </a:spcAft>
              <a:buSzPts val="1300"/>
              <a:buChar char="●"/>
            </a:pPr>
            <a:r>
              <a:rPr lang="id"/>
              <a:t>Perlu diingat, getter dan setter ini akan berada di prototype, bukan di instance object</a:t>
            </a:r>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9" name="Shape 619"/>
        <p:cNvGrpSpPr/>
        <p:nvPr/>
      </p:nvGrpSpPr>
      <p:grpSpPr>
        <a:xfrm>
          <a:off x="0" y="0"/>
          <a:ext cx="0" cy="0"/>
          <a:chOff x="0" y="0"/>
          <a:chExt cx="0" cy="0"/>
        </a:xfrm>
      </p:grpSpPr>
      <p:sp>
        <p:nvSpPr>
          <p:cNvPr id="620" name="Google Shape;620;p10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Getter dan Setter</a:t>
            </a:r>
            <a:endParaRPr/>
          </a:p>
        </p:txBody>
      </p:sp>
      <p:pic>
        <p:nvPicPr>
          <p:cNvPr id="621" name="Google Shape;621;p103"/>
          <p:cNvPicPr preferRelativeResize="0"/>
          <p:nvPr/>
        </p:nvPicPr>
        <p:blipFill>
          <a:blip r:embed="rId3">
            <a:alphaModFix/>
          </a:blip>
          <a:stretch>
            <a:fillRect/>
          </a:stretch>
        </p:blipFill>
        <p:spPr>
          <a:xfrm>
            <a:off x="152400" y="2006250"/>
            <a:ext cx="4159480" cy="2984849"/>
          </a:xfrm>
          <a:prstGeom prst="rect">
            <a:avLst/>
          </a:prstGeom>
          <a:noFill/>
          <a:ln>
            <a:noFill/>
          </a:ln>
        </p:spPr>
      </p:pic>
      <p:pic>
        <p:nvPicPr>
          <p:cNvPr id="622" name="Google Shape;622;p103"/>
          <p:cNvPicPr preferRelativeResize="0"/>
          <p:nvPr/>
        </p:nvPicPr>
        <p:blipFill>
          <a:blip r:embed="rId4">
            <a:alphaModFix/>
          </a:blip>
          <a:stretch>
            <a:fillRect/>
          </a:stretch>
        </p:blipFill>
        <p:spPr>
          <a:xfrm>
            <a:off x="4464280" y="2006250"/>
            <a:ext cx="4344285" cy="298484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3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Apa itu Object?</a:t>
            </a:r>
            <a:endParaRPr/>
          </a:p>
        </p:txBody>
      </p:sp>
      <p:sp>
        <p:nvSpPr>
          <p:cNvPr id="206" name="Google Shape;206;p3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Object adalah data yang berisi field / properties / attributes dan method / function / behavior</a:t>
            </a:r>
            <a:endParaRPr/>
          </a:p>
          <a:p>
            <a:pPr indent="0" lvl="0" marL="0" rtl="0" algn="l">
              <a:spcBef>
                <a:spcPts val="1600"/>
              </a:spcBef>
              <a:spcAft>
                <a:spcPts val="1600"/>
              </a:spcAft>
              <a:buNone/>
            </a:pPr>
            <a:r>
              <a:t/>
            </a:r>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6" name="Shape 626"/>
        <p:cNvGrpSpPr/>
        <p:nvPr/>
      </p:nvGrpSpPr>
      <p:grpSpPr>
        <a:xfrm>
          <a:off x="0" y="0"/>
          <a:ext cx="0" cy="0"/>
          <a:chOff x="0" y="0"/>
          <a:chExt cx="0" cy="0"/>
        </a:xfrm>
      </p:grpSpPr>
      <p:sp>
        <p:nvSpPr>
          <p:cNvPr id="627" name="Google Shape;627;p10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Public Class Field</a:t>
            </a:r>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1" name="Shape 631"/>
        <p:cNvGrpSpPr/>
        <p:nvPr/>
      </p:nvGrpSpPr>
      <p:grpSpPr>
        <a:xfrm>
          <a:off x="0" y="0"/>
          <a:ext cx="0" cy="0"/>
          <a:chOff x="0" y="0"/>
          <a:chExt cx="0" cy="0"/>
        </a:xfrm>
      </p:grpSpPr>
      <p:sp>
        <p:nvSpPr>
          <p:cNvPr id="632" name="Google Shape;632;p10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Class Field</a:t>
            </a:r>
            <a:endParaRPr/>
          </a:p>
        </p:txBody>
      </p:sp>
      <p:sp>
        <p:nvSpPr>
          <p:cNvPr id="633" name="Google Shape;633;p10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Biasanya, saat kita ingin menambahkan field (property yang berisi value), kita biasanya tambahkan di constructor</a:t>
            </a:r>
            <a:endParaRPr/>
          </a:p>
          <a:p>
            <a:pPr indent="-311150" lvl="0" marL="457200" rtl="0" algn="l">
              <a:spcBef>
                <a:spcPts val="0"/>
              </a:spcBef>
              <a:spcAft>
                <a:spcPts val="0"/>
              </a:spcAft>
              <a:buSzPts val="1300"/>
              <a:buChar char="●"/>
            </a:pPr>
            <a:r>
              <a:rPr lang="id"/>
              <a:t>Namun, ada proposal di EcmaScript yang mengajukan pembuatan public class field ditempatkan diluar constructor, selevel dengan penempatan  method</a:t>
            </a:r>
            <a:endParaRPr/>
          </a:p>
          <a:p>
            <a:pPr indent="-311150" lvl="0" marL="457200" rtl="0" algn="l">
              <a:spcBef>
                <a:spcPts val="0"/>
              </a:spcBef>
              <a:spcAft>
                <a:spcPts val="0"/>
              </a:spcAft>
              <a:buSzPts val="1300"/>
              <a:buChar char="●"/>
            </a:pPr>
            <a:r>
              <a:rPr lang="id"/>
              <a:t>Proposal ini masih belum final, namun beberapa browser sudah mendukung nya</a:t>
            </a:r>
            <a:endParaRPr/>
          </a:p>
          <a:p>
            <a:pPr indent="-311150" lvl="0" marL="457200" rtl="0" algn="l">
              <a:spcBef>
                <a:spcPts val="0"/>
              </a:spcBef>
              <a:spcAft>
                <a:spcPts val="0"/>
              </a:spcAft>
              <a:buSzPts val="1300"/>
              <a:buChar char="●"/>
            </a:pPr>
            <a:r>
              <a:rPr lang="id" u="sng">
                <a:solidFill>
                  <a:schemeClr val="hlink"/>
                </a:solidFill>
                <a:hlinkClick r:id="rId3"/>
              </a:rPr>
              <a:t>https://github.com/tc39/proposal-class-fields</a:t>
            </a:r>
            <a:r>
              <a:rPr lang="id"/>
              <a:t> </a:t>
            </a:r>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7" name="Shape 637"/>
        <p:cNvGrpSpPr/>
        <p:nvPr/>
      </p:nvGrpSpPr>
      <p:grpSpPr>
        <a:xfrm>
          <a:off x="0" y="0"/>
          <a:ext cx="0" cy="0"/>
          <a:chOff x="0" y="0"/>
          <a:chExt cx="0" cy="0"/>
        </a:xfrm>
      </p:grpSpPr>
      <p:sp>
        <p:nvSpPr>
          <p:cNvPr id="638" name="Google Shape;638;p10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Public Class Field</a:t>
            </a:r>
            <a:endParaRPr/>
          </a:p>
        </p:txBody>
      </p:sp>
      <p:sp>
        <p:nvSpPr>
          <p:cNvPr id="639" name="Google Shape;639;p10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Dalam proposal tersebut juga disebutkan bahwa EcmaScript akan mendukung access modifier public dan private</a:t>
            </a:r>
            <a:endParaRPr/>
          </a:p>
          <a:p>
            <a:pPr indent="-311150" lvl="0" marL="457200" rtl="0" algn="l">
              <a:spcBef>
                <a:spcPts val="0"/>
              </a:spcBef>
              <a:spcAft>
                <a:spcPts val="0"/>
              </a:spcAft>
              <a:buSzPts val="1300"/>
              <a:buChar char="●"/>
            </a:pPr>
            <a:r>
              <a:rPr lang="id"/>
              <a:t>Public artinya bisa diakses dari luar class, dan private hanya bisa diakses dari dalam class saja</a:t>
            </a:r>
            <a:endParaRPr/>
          </a:p>
          <a:p>
            <a:pPr indent="-311150" lvl="0" marL="457200" rtl="0" algn="l">
              <a:spcBef>
                <a:spcPts val="0"/>
              </a:spcBef>
              <a:spcAft>
                <a:spcPts val="0"/>
              </a:spcAft>
              <a:buSzPts val="1300"/>
              <a:buChar char="●"/>
            </a:pPr>
            <a:r>
              <a:rPr lang="id"/>
              <a:t>Private class field akan kita bahas di chapter selanjutnya</a:t>
            </a:r>
            <a:endParaRPr/>
          </a:p>
          <a:p>
            <a:pPr indent="-311150" lvl="0" marL="457200" rtl="0" algn="l">
              <a:spcBef>
                <a:spcPts val="0"/>
              </a:spcBef>
              <a:spcAft>
                <a:spcPts val="0"/>
              </a:spcAft>
              <a:buSzPts val="1300"/>
              <a:buChar char="●"/>
            </a:pPr>
            <a:r>
              <a:rPr lang="id"/>
              <a:t>Untuk membuat public class field, kita bisa langsung buat nama field dengan value nya selevel dengan method</a:t>
            </a:r>
            <a:endParaRPr/>
          </a:p>
          <a:p>
            <a:pPr indent="-311150" lvl="0" marL="457200" rtl="0" algn="l">
              <a:spcBef>
                <a:spcPts val="0"/>
              </a:spcBef>
              <a:spcAft>
                <a:spcPts val="0"/>
              </a:spcAft>
              <a:buSzPts val="1300"/>
              <a:buChar char="●"/>
            </a:pPr>
            <a:r>
              <a:rPr lang="id"/>
              <a:t>Jika kita tidak memasukkan value ke dalam field tersebut, artinya field tersebut memiliki value undefined</a:t>
            </a:r>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3" name="Shape 643"/>
        <p:cNvGrpSpPr/>
        <p:nvPr/>
      </p:nvGrpSpPr>
      <p:grpSpPr>
        <a:xfrm>
          <a:off x="0" y="0"/>
          <a:ext cx="0" cy="0"/>
          <a:chOff x="0" y="0"/>
          <a:chExt cx="0" cy="0"/>
        </a:xfrm>
      </p:grpSpPr>
      <p:sp>
        <p:nvSpPr>
          <p:cNvPr id="644" name="Google Shape;644;p10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Public Class Field</a:t>
            </a:r>
            <a:endParaRPr/>
          </a:p>
        </p:txBody>
      </p:sp>
      <p:pic>
        <p:nvPicPr>
          <p:cNvPr id="645" name="Google Shape;645;p107"/>
          <p:cNvPicPr preferRelativeResize="0"/>
          <p:nvPr/>
        </p:nvPicPr>
        <p:blipFill>
          <a:blip r:embed="rId3">
            <a:alphaModFix/>
          </a:blip>
          <a:stretch>
            <a:fillRect/>
          </a:stretch>
        </p:blipFill>
        <p:spPr>
          <a:xfrm>
            <a:off x="152400" y="2006250"/>
            <a:ext cx="3922122" cy="2984850"/>
          </a:xfrm>
          <a:prstGeom prst="rect">
            <a:avLst/>
          </a:prstGeom>
          <a:noFill/>
          <a:ln>
            <a:noFill/>
          </a:ln>
        </p:spPr>
      </p:pic>
      <p:pic>
        <p:nvPicPr>
          <p:cNvPr id="646" name="Google Shape;646;p107"/>
          <p:cNvPicPr preferRelativeResize="0"/>
          <p:nvPr/>
        </p:nvPicPr>
        <p:blipFill>
          <a:blip r:embed="rId4">
            <a:alphaModFix/>
          </a:blip>
          <a:stretch>
            <a:fillRect/>
          </a:stretch>
        </p:blipFill>
        <p:spPr>
          <a:xfrm>
            <a:off x="4226922" y="2006250"/>
            <a:ext cx="3881126" cy="2984849"/>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0" name="Shape 650"/>
        <p:cNvGrpSpPr/>
        <p:nvPr/>
      </p:nvGrpSpPr>
      <p:grpSpPr>
        <a:xfrm>
          <a:off x="0" y="0"/>
          <a:ext cx="0" cy="0"/>
          <a:chOff x="0" y="0"/>
          <a:chExt cx="0" cy="0"/>
        </a:xfrm>
      </p:grpSpPr>
      <p:sp>
        <p:nvSpPr>
          <p:cNvPr id="651" name="Google Shape;651;p10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Public Class Field dan Constructor</a:t>
            </a:r>
            <a:endParaRPr/>
          </a:p>
        </p:txBody>
      </p:sp>
      <p:pic>
        <p:nvPicPr>
          <p:cNvPr id="652" name="Google Shape;652;p108"/>
          <p:cNvPicPr preferRelativeResize="0"/>
          <p:nvPr/>
        </p:nvPicPr>
        <p:blipFill>
          <a:blip r:embed="rId3">
            <a:alphaModFix/>
          </a:blip>
          <a:stretch>
            <a:fillRect/>
          </a:stretch>
        </p:blipFill>
        <p:spPr>
          <a:xfrm>
            <a:off x="152400" y="2006250"/>
            <a:ext cx="3801550" cy="2984849"/>
          </a:xfrm>
          <a:prstGeom prst="rect">
            <a:avLst/>
          </a:prstGeom>
          <a:noFill/>
          <a:ln>
            <a:noFill/>
          </a:ln>
        </p:spPr>
      </p:pic>
      <p:pic>
        <p:nvPicPr>
          <p:cNvPr id="653" name="Google Shape;653;p108"/>
          <p:cNvPicPr preferRelativeResize="0"/>
          <p:nvPr/>
        </p:nvPicPr>
        <p:blipFill>
          <a:blip r:embed="rId4">
            <a:alphaModFix/>
          </a:blip>
          <a:stretch>
            <a:fillRect/>
          </a:stretch>
        </p:blipFill>
        <p:spPr>
          <a:xfrm>
            <a:off x="4106350" y="2006250"/>
            <a:ext cx="3898910" cy="2984850"/>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7" name="Shape 657"/>
        <p:cNvGrpSpPr/>
        <p:nvPr/>
      </p:nvGrpSpPr>
      <p:grpSpPr>
        <a:xfrm>
          <a:off x="0" y="0"/>
          <a:ext cx="0" cy="0"/>
          <a:chOff x="0" y="0"/>
          <a:chExt cx="0" cy="0"/>
        </a:xfrm>
      </p:grpSpPr>
      <p:sp>
        <p:nvSpPr>
          <p:cNvPr id="658" name="Google Shape;658;p109"/>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Private Class Field</a:t>
            </a:r>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2" name="Shape 662"/>
        <p:cNvGrpSpPr/>
        <p:nvPr/>
      </p:nvGrpSpPr>
      <p:grpSpPr>
        <a:xfrm>
          <a:off x="0" y="0"/>
          <a:ext cx="0" cy="0"/>
          <a:chOff x="0" y="0"/>
          <a:chExt cx="0" cy="0"/>
        </a:xfrm>
      </p:grpSpPr>
      <p:sp>
        <p:nvSpPr>
          <p:cNvPr id="663" name="Google Shape;663;p11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Private Class Field</a:t>
            </a:r>
            <a:endParaRPr/>
          </a:p>
        </p:txBody>
      </p:sp>
      <p:sp>
        <p:nvSpPr>
          <p:cNvPr id="664" name="Google Shape;664;p11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Secara default, saat kita menambahkan field, maka field tersebut bisa diakses dari manapun</a:t>
            </a:r>
            <a:endParaRPr/>
          </a:p>
          <a:p>
            <a:pPr indent="-311150" lvl="0" marL="457200" rtl="0" algn="l">
              <a:spcBef>
                <a:spcPts val="0"/>
              </a:spcBef>
              <a:spcAft>
                <a:spcPts val="0"/>
              </a:spcAft>
              <a:buSzPts val="1300"/>
              <a:buChar char="●"/>
            </a:pPr>
            <a:r>
              <a:rPr lang="id"/>
              <a:t>Jika kita ingin membuat field yang bersifat private (hanya bisa diakses di dalam class), kita bisa menggunakan tanda # sebelum nama field nya</a:t>
            </a:r>
            <a:endParaRPr/>
          </a:p>
          <a:p>
            <a:pPr indent="-311150" lvl="0" marL="457200" rtl="0" algn="l">
              <a:spcBef>
                <a:spcPts val="0"/>
              </a:spcBef>
              <a:spcAft>
                <a:spcPts val="0"/>
              </a:spcAft>
              <a:buSzPts val="1300"/>
              <a:buChar char="●"/>
            </a:pPr>
            <a:r>
              <a:rPr lang="id"/>
              <a:t>Ini dinamakan private class field, dan hanya bisa diakses dari dalam class saja</a:t>
            </a:r>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8" name="Shape 668"/>
        <p:cNvGrpSpPr/>
        <p:nvPr/>
      </p:nvGrpSpPr>
      <p:grpSpPr>
        <a:xfrm>
          <a:off x="0" y="0"/>
          <a:ext cx="0" cy="0"/>
          <a:chOff x="0" y="0"/>
          <a:chExt cx="0" cy="0"/>
        </a:xfrm>
      </p:grpSpPr>
      <p:sp>
        <p:nvSpPr>
          <p:cNvPr id="669" name="Google Shape;669;p11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Private Class Field</a:t>
            </a:r>
            <a:endParaRPr/>
          </a:p>
        </p:txBody>
      </p:sp>
      <p:pic>
        <p:nvPicPr>
          <p:cNvPr id="670" name="Google Shape;670;p111"/>
          <p:cNvPicPr preferRelativeResize="0"/>
          <p:nvPr/>
        </p:nvPicPr>
        <p:blipFill>
          <a:blip r:embed="rId3">
            <a:alphaModFix/>
          </a:blip>
          <a:stretch>
            <a:fillRect/>
          </a:stretch>
        </p:blipFill>
        <p:spPr>
          <a:xfrm>
            <a:off x="152400" y="2006250"/>
            <a:ext cx="2355565" cy="2984850"/>
          </a:xfrm>
          <a:prstGeom prst="rect">
            <a:avLst/>
          </a:prstGeom>
          <a:noFill/>
          <a:ln>
            <a:noFill/>
          </a:ln>
        </p:spPr>
      </p:pic>
      <p:pic>
        <p:nvPicPr>
          <p:cNvPr id="671" name="Google Shape;671;p111"/>
          <p:cNvPicPr preferRelativeResize="0"/>
          <p:nvPr/>
        </p:nvPicPr>
        <p:blipFill>
          <a:blip r:embed="rId4">
            <a:alphaModFix/>
          </a:blip>
          <a:stretch>
            <a:fillRect/>
          </a:stretch>
        </p:blipFill>
        <p:spPr>
          <a:xfrm>
            <a:off x="2660365" y="2006250"/>
            <a:ext cx="4072924" cy="2984850"/>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5" name="Shape 675"/>
        <p:cNvGrpSpPr/>
        <p:nvPr/>
      </p:nvGrpSpPr>
      <p:grpSpPr>
        <a:xfrm>
          <a:off x="0" y="0"/>
          <a:ext cx="0" cy="0"/>
          <a:chOff x="0" y="0"/>
          <a:chExt cx="0" cy="0"/>
        </a:xfrm>
      </p:grpSpPr>
      <p:sp>
        <p:nvSpPr>
          <p:cNvPr id="676" name="Google Shape;676;p112"/>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Private Method</a:t>
            </a:r>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0" name="Shape 680"/>
        <p:cNvGrpSpPr/>
        <p:nvPr/>
      </p:nvGrpSpPr>
      <p:grpSpPr>
        <a:xfrm>
          <a:off x="0" y="0"/>
          <a:ext cx="0" cy="0"/>
          <a:chOff x="0" y="0"/>
          <a:chExt cx="0" cy="0"/>
        </a:xfrm>
      </p:grpSpPr>
      <p:sp>
        <p:nvSpPr>
          <p:cNvPr id="681" name="Google Shape;681;p11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Private Method</a:t>
            </a:r>
            <a:endParaRPr/>
          </a:p>
        </p:txBody>
      </p:sp>
      <p:sp>
        <p:nvSpPr>
          <p:cNvPr id="682" name="Google Shape;682;p11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Sama seperti field, terdapat proposal juga untuk menambah fitur private method di EcmaScript</a:t>
            </a:r>
            <a:endParaRPr/>
          </a:p>
          <a:p>
            <a:pPr indent="-311150" lvl="0" marL="457200" rtl="0" algn="l">
              <a:spcBef>
                <a:spcPts val="0"/>
              </a:spcBef>
              <a:spcAft>
                <a:spcPts val="0"/>
              </a:spcAft>
              <a:buSzPts val="1300"/>
              <a:buChar char="●"/>
            </a:pPr>
            <a:r>
              <a:rPr lang="id"/>
              <a:t>Dengan demikian, access modifier private juga bisa digunakan di method</a:t>
            </a:r>
            <a:endParaRPr/>
          </a:p>
          <a:p>
            <a:pPr indent="-311150" lvl="0" marL="457200" rtl="0" algn="l">
              <a:spcBef>
                <a:spcPts val="0"/>
              </a:spcBef>
              <a:spcAft>
                <a:spcPts val="0"/>
              </a:spcAft>
              <a:buSzPts val="1300"/>
              <a:buChar char="●"/>
            </a:pPr>
            <a:r>
              <a:rPr lang="id"/>
              <a:t>Caranya sama, dengan menambahkan tanda # diawal method, maka secara otomatis method tersebut adalah private</a:t>
            </a:r>
            <a:endParaRPr/>
          </a:p>
          <a:p>
            <a:pPr indent="-311150" lvl="0" marL="457200" rtl="0" algn="l">
              <a:spcBef>
                <a:spcPts val="0"/>
              </a:spcBef>
              <a:spcAft>
                <a:spcPts val="0"/>
              </a:spcAft>
              <a:buSzPts val="1300"/>
              <a:buChar char="●"/>
            </a:pPr>
            <a:r>
              <a:rPr lang="id"/>
              <a:t>Ingat fitur ini masih dalam tahapan, belum benar-benar menjadi standard EcmaScript, jadi mungkin tidak semua browser mendukung fitur ini</a:t>
            </a:r>
            <a:endParaRPr/>
          </a:p>
          <a:p>
            <a:pPr indent="-311150" lvl="0" marL="457200" rtl="0" algn="l">
              <a:spcBef>
                <a:spcPts val="0"/>
              </a:spcBef>
              <a:spcAft>
                <a:spcPts val="0"/>
              </a:spcAft>
              <a:buSzPts val="1300"/>
              <a:buChar char="●"/>
            </a:pPr>
            <a:r>
              <a:rPr lang="id" u="sng">
                <a:solidFill>
                  <a:schemeClr val="hlink"/>
                </a:solidFill>
                <a:hlinkClick r:id="rId3"/>
              </a:rPr>
              <a:t>https://github.com/tc39/proposal-private-methods</a:t>
            </a:r>
            <a:r>
              <a:rPr lang="id"/>
              <a:t>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3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Apa itu Class?</a:t>
            </a:r>
            <a:endParaRPr/>
          </a:p>
        </p:txBody>
      </p:sp>
      <p:sp>
        <p:nvSpPr>
          <p:cNvPr id="212" name="Google Shape;212;p3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Class adalah blueprint, prototype atau cetakan untuk membuat Object</a:t>
            </a:r>
            <a:endParaRPr/>
          </a:p>
          <a:p>
            <a:pPr indent="-311150" lvl="0" marL="457200" rtl="0" algn="l">
              <a:spcBef>
                <a:spcPts val="0"/>
              </a:spcBef>
              <a:spcAft>
                <a:spcPts val="0"/>
              </a:spcAft>
              <a:buSzPts val="1300"/>
              <a:buChar char="●"/>
            </a:pPr>
            <a:r>
              <a:rPr lang="id"/>
              <a:t>Class berisikan deklarasi semua properties dan functions yang dimiliki oleh Object</a:t>
            </a:r>
            <a:endParaRPr/>
          </a:p>
          <a:p>
            <a:pPr indent="-311150" lvl="0" marL="457200" rtl="0" algn="l">
              <a:spcBef>
                <a:spcPts val="0"/>
              </a:spcBef>
              <a:spcAft>
                <a:spcPts val="0"/>
              </a:spcAft>
              <a:buSzPts val="1300"/>
              <a:buChar char="●"/>
            </a:pPr>
            <a:r>
              <a:rPr lang="id"/>
              <a:t>Setiap Object selalu dibuat dari Class</a:t>
            </a:r>
            <a:endParaRPr/>
          </a:p>
          <a:p>
            <a:pPr indent="-311150" lvl="0" marL="457200" rtl="0" algn="l">
              <a:spcBef>
                <a:spcPts val="0"/>
              </a:spcBef>
              <a:spcAft>
                <a:spcPts val="0"/>
              </a:spcAft>
              <a:buSzPts val="1300"/>
              <a:buChar char="●"/>
            </a:pPr>
            <a:r>
              <a:rPr lang="id"/>
              <a:t>Dan sebuah Class bisa membuat Object tanpa batas</a:t>
            </a:r>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6" name="Shape 686"/>
        <p:cNvGrpSpPr/>
        <p:nvPr/>
      </p:nvGrpSpPr>
      <p:grpSpPr>
        <a:xfrm>
          <a:off x="0" y="0"/>
          <a:ext cx="0" cy="0"/>
          <a:chOff x="0" y="0"/>
          <a:chExt cx="0" cy="0"/>
        </a:xfrm>
      </p:grpSpPr>
      <p:sp>
        <p:nvSpPr>
          <p:cNvPr id="687" name="Google Shape;687;p11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Private Method</a:t>
            </a:r>
            <a:endParaRPr/>
          </a:p>
        </p:txBody>
      </p:sp>
      <p:pic>
        <p:nvPicPr>
          <p:cNvPr id="688" name="Google Shape;688;p114"/>
          <p:cNvPicPr preferRelativeResize="0"/>
          <p:nvPr/>
        </p:nvPicPr>
        <p:blipFill>
          <a:blip r:embed="rId3">
            <a:alphaModFix/>
          </a:blip>
          <a:stretch>
            <a:fillRect/>
          </a:stretch>
        </p:blipFill>
        <p:spPr>
          <a:xfrm>
            <a:off x="152400" y="2006250"/>
            <a:ext cx="2394664" cy="2984850"/>
          </a:xfrm>
          <a:prstGeom prst="rect">
            <a:avLst/>
          </a:prstGeom>
          <a:noFill/>
          <a:ln>
            <a:noFill/>
          </a:ln>
        </p:spPr>
      </p:pic>
      <p:pic>
        <p:nvPicPr>
          <p:cNvPr id="689" name="Google Shape;689;p114"/>
          <p:cNvPicPr preferRelativeResize="0"/>
          <p:nvPr/>
        </p:nvPicPr>
        <p:blipFill>
          <a:blip r:embed="rId4">
            <a:alphaModFix/>
          </a:blip>
          <a:stretch>
            <a:fillRect/>
          </a:stretch>
        </p:blipFill>
        <p:spPr>
          <a:xfrm>
            <a:off x="2707700" y="2004775"/>
            <a:ext cx="6141026" cy="1133950"/>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3" name="Shape 693"/>
        <p:cNvGrpSpPr/>
        <p:nvPr/>
      </p:nvGrpSpPr>
      <p:grpSpPr>
        <a:xfrm>
          <a:off x="0" y="0"/>
          <a:ext cx="0" cy="0"/>
          <a:chOff x="0" y="0"/>
          <a:chExt cx="0" cy="0"/>
        </a:xfrm>
      </p:grpSpPr>
      <p:sp>
        <p:nvSpPr>
          <p:cNvPr id="694" name="Google Shape;694;p115"/>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Operator instanceof</a:t>
            </a:r>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8" name="Shape 698"/>
        <p:cNvGrpSpPr/>
        <p:nvPr/>
      </p:nvGrpSpPr>
      <p:grpSpPr>
        <a:xfrm>
          <a:off x="0" y="0"/>
          <a:ext cx="0" cy="0"/>
          <a:chOff x="0" y="0"/>
          <a:chExt cx="0" cy="0"/>
        </a:xfrm>
      </p:grpSpPr>
      <p:sp>
        <p:nvSpPr>
          <p:cNvPr id="699" name="Google Shape;699;p11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Operator instanceof</a:t>
            </a:r>
            <a:endParaRPr/>
          </a:p>
        </p:txBody>
      </p:sp>
      <p:sp>
        <p:nvSpPr>
          <p:cNvPr id="700" name="Google Shape;700;p11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Kadang ada kasus kita ingin mengecek apakah sebuah object merupakan instance dari class tertentu atau bukan</a:t>
            </a:r>
            <a:endParaRPr/>
          </a:p>
          <a:p>
            <a:pPr indent="-311150" lvl="0" marL="457200" rtl="0" algn="l">
              <a:spcBef>
                <a:spcPts val="0"/>
              </a:spcBef>
              <a:spcAft>
                <a:spcPts val="0"/>
              </a:spcAft>
              <a:buSzPts val="1300"/>
              <a:buChar char="●"/>
            </a:pPr>
            <a:r>
              <a:rPr lang="id"/>
              <a:t>Kita tidak bisa menggunakan operator typeof, karena object dari class, jika kita gunakan operator typeof, hasilnya adalah “object”</a:t>
            </a:r>
            <a:endParaRPr/>
          </a:p>
          <a:p>
            <a:pPr indent="-311150" lvl="0" marL="457200" rtl="0" algn="l">
              <a:spcBef>
                <a:spcPts val="0"/>
              </a:spcBef>
              <a:spcAft>
                <a:spcPts val="0"/>
              </a:spcAft>
              <a:buSzPts val="1300"/>
              <a:buChar char="●"/>
            </a:pPr>
            <a:r>
              <a:rPr lang="id"/>
              <a:t>Operator instanceof akan menghasilkan boolean, true jika benar object tersebut adalah instance object nya, atau false jika bukan</a:t>
            </a:r>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4" name="Shape 704"/>
        <p:cNvGrpSpPr/>
        <p:nvPr/>
      </p:nvGrpSpPr>
      <p:grpSpPr>
        <a:xfrm>
          <a:off x="0" y="0"/>
          <a:ext cx="0" cy="0"/>
          <a:chOff x="0" y="0"/>
          <a:chExt cx="0" cy="0"/>
        </a:xfrm>
      </p:grpSpPr>
      <p:sp>
        <p:nvSpPr>
          <p:cNvPr id="705" name="Google Shape;705;p11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Operator instanceof</a:t>
            </a:r>
            <a:endParaRPr/>
          </a:p>
        </p:txBody>
      </p:sp>
      <p:pic>
        <p:nvPicPr>
          <p:cNvPr id="706" name="Google Shape;706;p117"/>
          <p:cNvPicPr preferRelativeResize="0"/>
          <p:nvPr/>
        </p:nvPicPr>
        <p:blipFill>
          <a:blip r:embed="rId3">
            <a:alphaModFix/>
          </a:blip>
          <a:stretch>
            <a:fillRect/>
          </a:stretch>
        </p:blipFill>
        <p:spPr>
          <a:xfrm>
            <a:off x="152400" y="2006250"/>
            <a:ext cx="3259456" cy="2984850"/>
          </a:xfrm>
          <a:prstGeom prst="rect">
            <a:avLst/>
          </a:prstGeom>
          <a:noFill/>
          <a:ln>
            <a:noFill/>
          </a:ln>
        </p:spPr>
      </p:pic>
      <p:pic>
        <p:nvPicPr>
          <p:cNvPr id="707" name="Google Shape;707;p117"/>
          <p:cNvPicPr preferRelativeResize="0"/>
          <p:nvPr/>
        </p:nvPicPr>
        <p:blipFill>
          <a:blip r:embed="rId4">
            <a:alphaModFix/>
          </a:blip>
          <a:stretch>
            <a:fillRect/>
          </a:stretch>
        </p:blipFill>
        <p:spPr>
          <a:xfrm>
            <a:off x="3574500" y="2006250"/>
            <a:ext cx="5255174" cy="1595550"/>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1" name="Shape 711"/>
        <p:cNvGrpSpPr/>
        <p:nvPr/>
      </p:nvGrpSpPr>
      <p:grpSpPr>
        <a:xfrm>
          <a:off x="0" y="0"/>
          <a:ext cx="0" cy="0"/>
          <a:chOff x="0" y="0"/>
          <a:chExt cx="0" cy="0"/>
        </a:xfrm>
      </p:grpSpPr>
      <p:sp>
        <p:nvSpPr>
          <p:cNvPr id="712" name="Google Shape;712;p11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Operator instanceof di Class Inheritance</a:t>
            </a:r>
            <a:endParaRPr/>
          </a:p>
        </p:txBody>
      </p:sp>
      <p:sp>
        <p:nvSpPr>
          <p:cNvPr id="713" name="Google Shape;713;p11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Operator instanceof mendukung class inheritance, artinya instanceof juga bisa digunakan untuk mengecek, apakah sebuah object adalah instance dari class tertentu, atau turunan dari class tertentu?</a:t>
            </a:r>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7" name="Shape 717"/>
        <p:cNvGrpSpPr/>
        <p:nvPr/>
      </p:nvGrpSpPr>
      <p:grpSpPr>
        <a:xfrm>
          <a:off x="0" y="0"/>
          <a:ext cx="0" cy="0"/>
          <a:chOff x="0" y="0"/>
          <a:chExt cx="0" cy="0"/>
        </a:xfrm>
      </p:grpSpPr>
      <p:sp>
        <p:nvSpPr>
          <p:cNvPr id="718" name="Google Shape;718;p11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Operator instanceof di Inheritance</a:t>
            </a:r>
            <a:endParaRPr/>
          </a:p>
        </p:txBody>
      </p:sp>
      <p:pic>
        <p:nvPicPr>
          <p:cNvPr id="719" name="Google Shape;719;p119"/>
          <p:cNvPicPr preferRelativeResize="0"/>
          <p:nvPr/>
        </p:nvPicPr>
        <p:blipFill>
          <a:blip r:embed="rId3">
            <a:alphaModFix/>
          </a:blip>
          <a:stretch>
            <a:fillRect/>
          </a:stretch>
        </p:blipFill>
        <p:spPr>
          <a:xfrm>
            <a:off x="152400" y="2006250"/>
            <a:ext cx="3498635" cy="2984850"/>
          </a:xfrm>
          <a:prstGeom prst="rect">
            <a:avLst/>
          </a:prstGeom>
          <a:noFill/>
          <a:ln>
            <a:noFill/>
          </a:ln>
        </p:spPr>
      </p:pic>
      <p:pic>
        <p:nvPicPr>
          <p:cNvPr id="720" name="Google Shape;720;p119"/>
          <p:cNvPicPr preferRelativeResize="0"/>
          <p:nvPr/>
        </p:nvPicPr>
        <p:blipFill>
          <a:blip r:embed="rId4">
            <a:alphaModFix/>
          </a:blip>
          <a:stretch>
            <a:fillRect/>
          </a:stretch>
        </p:blipFill>
        <p:spPr>
          <a:xfrm>
            <a:off x="3803435" y="2006250"/>
            <a:ext cx="5188165" cy="1854593"/>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4" name="Shape 724"/>
        <p:cNvGrpSpPr/>
        <p:nvPr/>
      </p:nvGrpSpPr>
      <p:grpSpPr>
        <a:xfrm>
          <a:off x="0" y="0"/>
          <a:ext cx="0" cy="0"/>
          <a:chOff x="0" y="0"/>
          <a:chExt cx="0" cy="0"/>
        </a:xfrm>
      </p:grpSpPr>
      <p:sp>
        <p:nvSpPr>
          <p:cNvPr id="725" name="Google Shape;725;p120"/>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Static </a:t>
            </a:r>
            <a:r>
              <a:rPr lang="id"/>
              <a:t>Class Field</a:t>
            </a:r>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9" name="Shape 729"/>
        <p:cNvGrpSpPr/>
        <p:nvPr/>
      </p:nvGrpSpPr>
      <p:grpSpPr>
        <a:xfrm>
          <a:off x="0" y="0"/>
          <a:ext cx="0" cy="0"/>
          <a:chOff x="0" y="0"/>
          <a:chExt cx="0" cy="0"/>
        </a:xfrm>
      </p:grpSpPr>
      <p:sp>
        <p:nvSpPr>
          <p:cNvPr id="730" name="Google Shape;730;p12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Kata Kunci static</a:t>
            </a:r>
            <a:endParaRPr/>
          </a:p>
        </p:txBody>
      </p:sp>
      <p:sp>
        <p:nvSpPr>
          <p:cNvPr id="731" name="Google Shape;731;p12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static adalah kata kunci yang bisa kita tambahkan sebelum field atau method, biasannya ketika kita membuat field atau method, maka secara otomatis field akan menjadi property di instance object, dan method akan menjadi function di prototype</a:t>
            </a:r>
            <a:endParaRPr/>
          </a:p>
          <a:p>
            <a:pPr indent="-311150" lvl="0" marL="457200" rtl="0" algn="l">
              <a:spcBef>
                <a:spcPts val="0"/>
              </a:spcBef>
              <a:spcAft>
                <a:spcPts val="0"/>
              </a:spcAft>
              <a:buSzPts val="1300"/>
              <a:buChar char="●"/>
            </a:pPr>
            <a:r>
              <a:rPr lang="id"/>
              <a:t>Jika kita tambahkan static, maka hal itu tidak terjadi</a:t>
            </a:r>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5" name="Shape 735"/>
        <p:cNvGrpSpPr/>
        <p:nvPr/>
      </p:nvGrpSpPr>
      <p:grpSpPr>
        <a:xfrm>
          <a:off x="0" y="0"/>
          <a:ext cx="0" cy="0"/>
          <a:chOff x="0" y="0"/>
          <a:chExt cx="0" cy="0"/>
        </a:xfrm>
      </p:grpSpPr>
      <p:sp>
        <p:nvSpPr>
          <p:cNvPr id="736" name="Google Shape;736;p12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Static Class Field</a:t>
            </a:r>
            <a:endParaRPr/>
          </a:p>
        </p:txBody>
      </p:sp>
      <p:sp>
        <p:nvSpPr>
          <p:cNvPr id="737" name="Google Shape;737;p12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Jika kita tambahkan static dalam class field, secara otomatis field tersebut bukan lagi milik instance object, melainkan milik class nya itu sendiri</a:t>
            </a:r>
            <a:endParaRPr/>
          </a:p>
          <a:p>
            <a:pPr indent="-311150" lvl="0" marL="457200" rtl="0" algn="l">
              <a:spcBef>
                <a:spcPts val="0"/>
              </a:spcBef>
              <a:spcAft>
                <a:spcPts val="0"/>
              </a:spcAft>
              <a:buSzPts val="1300"/>
              <a:buChar char="●"/>
            </a:pPr>
            <a:r>
              <a:rPr lang="id"/>
              <a:t>Biasanya static digunakan jika kita ingin membuat utility field atau function</a:t>
            </a:r>
            <a:endParaRPr/>
          </a:p>
          <a:p>
            <a:pPr indent="-311150" lvl="0" marL="457200" rtl="0" algn="l">
              <a:spcBef>
                <a:spcPts val="0"/>
              </a:spcBef>
              <a:spcAft>
                <a:spcPts val="0"/>
              </a:spcAft>
              <a:buSzPts val="1300"/>
              <a:buChar char="●"/>
            </a:pPr>
            <a:r>
              <a:rPr lang="id"/>
              <a:t>Cara mengakses static class field pun tidak lagi lewat object, melainkan lewat class nya</a:t>
            </a:r>
            <a:endParaRPr/>
          </a:p>
          <a:p>
            <a:pPr indent="-311150" lvl="0" marL="457200" rtl="0" algn="l">
              <a:spcBef>
                <a:spcPts val="0"/>
              </a:spcBef>
              <a:spcAft>
                <a:spcPts val="0"/>
              </a:spcAft>
              <a:buSzPts val="1300"/>
              <a:buChar char="●"/>
            </a:pPr>
            <a:r>
              <a:rPr lang="id"/>
              <a:t>Static class field bisa diartikan sifatnya global, tidak peduli diakses dimana atau siapa yang mengakses, hasilnya akan sama</a:t>
            </a:r>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1" name="Shape 741"/>
        <p:cNvGrpSpPr/>
        <p:nvPr/>
      </p:nvGrpSpPr>
      <p:grpSpPr>
        <a:xfrm>
          <a:off x="0" y="0"/>
          <a:ext cx="0" cy="0"/>
          <a:chOff x="0" y="0"/>
          <a:chExt cx="0" cy="0"/>
        </a:xfrm>
      </p:grpSpPr>
      <p:sp>
        <p:nvSpPr>
          <p:cNvPr id="742" name="Google Shape;742;p12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Static Class Field</a:t>
            </a:r>
            <a:endParaRPr/>
          </a:p>
        </p:txBody>
      </p:sp>
      <p:pic>
        <p:nvPicPr>
          <p:cNvPr id="743" name="Google Shape;743;p123"/>
          <p:cNvPicPr preferRelativeResize="0"/>
          <p:nvPr/>
        </p:nvPicPr>
        <p:blipFill>
          <a:blip r:embed="rId3">
            <a:alphaModFix/>
          </a:blip>
          <a:stretch>
            <a:fillRect/>
          </a:stretch>
        </p:blipFill>
        <p:spPr>
          <a:xfrm>
            <a:off x="152400" y="2006250"/>
            <a:ext cx="8839201" cy="251555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